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av" ContentType="audio/x-wav"/>
  <Default Extension="jpeg" ContentType="image/jpe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667" r:id="rId3"/>
    <p:sldId id="727" r:id="rId4"/>
    <p:sldId id="762" r:id="rId5"/>
    <p:sldId id="824" r:id="rId6"/>
    <p:sldId id="808" r:id="rId8"/>
    <p:sldId id="766" r:id="rId9"/>
    <p:sldId id="857" r:id="rId10"/>
    <p:sldId id="840" r:id="rId11"/>
    <p:sldId id="795" r:id="rId12"/>
    <p:sldId id="770" r:id="rId13"/>
    <p:sldId id="771" r:id="rId14"/>
    <p:sldId id="772" r:id="rId15"/>
    <p:sldId id="773" r:id="rId16"/>
    <p:sldId id="775" r:id="rId17"/>
    <p:sldId id="776" r:id="rId18"/>
    <p:sldId id="786" r:id="rId19"/>
    <p:sldId id="777" r:id="rId20"/>
    <p:sldId id="781" r:id="rId21"/>
    <p:sldId id="801" r:id="rId22"/>
    <p:sldId id="825" r:id="rId23"/>
    <p:sldId id="778" r:id="rId2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00FF"/>
        </a:solidFill>
        <a:latin typeface="楷体_GB2312" pitchFamily="49" charset="-122"/>
        <a:ea typeface="楷体_GB2312" pitchFamily="49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俊伟" initials="周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FF3300"/>
    <a:srgbClr val="99FF33"/>
    <a:srgbClr val="66FF99"/>
    <a:srgbClr val="FFFF00"/>
    <a:srgbClr val="FF99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14" y="-84"/>
      </p:cViewPr>
      <p:guideLst>
        <p:guide orient="horz" pos="2198"/>
        <p:guide pos="26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image" Target="../media/image11.wmf"/><Relationship Id="rId7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2" Type="http://schemas.openxmlformats.org/officeDocument/2006/relationships/image" Target="../media/image15.wmf"/><Relationship Id="rId11" Type="http://schemas.openxmlformats.org/officeDocument/2006/relationships/image" Target="../media/image14.wmf"/><Relationship Id="rId10" Type="http://schemas.openxmlformats.org/officeDocument/2006/relationships/image" Target="../media/image13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33.wmf"/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b="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b="0" dirty="0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b="0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2084388" y="296863"/>
            <a:ext cx="6823075" cy="5353050"/>
            <a:chOff x="0" y="0"/>
            <a:chExt cx="4298" cy="3372"/>
          </a:xfrm>
        </p:grpSpPr>
        <p:grpSp>
          <p:nvGrpSpPr>
            <p:cNvPr id="2051" name="组合 2050"/>
            <p:cNvGrpSpPr/>
            <p:nvPr/>
          </p:nvGrpSpPr>
          <p:grpSpPr>
            <a:xfrm>
              <a:off x="881" y="414"/>
              <a:ext cx="596" cy="447"/>
              <a:chOff x="0" y="0"/>
              <a:chExt cx="768" cy="576"/>
            </a:xfrm>
          </p:grpSpPr>
          <p:sp>
            <p:nvSpPr>
              <p:cNvPr id="2052" name="椭圆 2051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53" name="椭圆 2052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54" name="组合 2053"/>
            <p:cNvGrpSpPr/>
            <p:nvPr/>
          </p:nvGrpSpPr>
          <p:grpSpPr>
            <a:xfrm>
              <a:off x="0" y="0"/>
              <a:ext cx="4298" cy="3372"/>
              <a:chOff x="0" y="0"/>
              <a:chExt cx="5533" cy="4341"/>
            </a:xfrm>
          </p:grpSpPr>
          <p:grpSp>
            <p:nvGrpSpPr>
              <p:cNvPr id="2055" name="组合 2054"/>
              <p:cNvGrpSpPr/>
              <p:nvPr/>
            </p:nvGrpSpPr>
            <p:grpSpPr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2056" name="组合 2055"/>
                <p:cNvGrpSpPr/>
                <p:nvPr/>
              </p:nvGrpSpPr>
              <p:grpSpPr>
                <a:xfrm>
                  <a:off x="1339" y="786"/>
                  <a:ext cx="2919" cy="2151"/>
                  <a:chOff x="0" y="0"/>
                  <a:chExt cx="2919" cy="2151"/>
                </a:xfrm>
              </p:grpSpPr>
              <p:sp>
                <p:nvSpPr>
                  <p:cNvPr id="2057" name="椭圆 2056"/>
                  <p:cNvSpPr/>
                  <p:nvPr/>
                </p:nvSpPr>
                <p:spPr>
                  <a:xfrm>
                    <a:off x="0" y="0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058" name="椭圆 2057"/>
                  <p:cNvSpPr/>
                  <p:nvPr/>
                </p:nvSpPr>
                <p:spPr>
                  <a:xfrm>
                    <a:off x="1115" y="787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2059" name="组合 2058"/>
                <p:cNvGrpSpPr/>
                <p:nvPr/>
              </p:nvGrpSpPr>
              <p:grpSpPr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060" name="组合 2059"/>
                  <p:cNvGrpSpPr/>
                  <p:nvPr/>
                </p:nvGrpSpPr>
                <p:grpSpPr>
                  <a:xfrm>
                    <a:off x="3545" y="1502"/>
                    <a:ext cx="1258" cy="2327"/>
                    <a:chOff x="0" y="0"/>
                    <a:chExt cx="1258" cy="2327"/>
                  </a:xfrm>
                </p:grpSpPr>
                <p:sp>
                  <p:nvSpPr>
                    <p:cNvPr id="2061" name="任意多边形 2060"/>
                    <p:cNvSpPr/>
                    <p:nvPr/>
                  </p:nvSpPr>
                  <p:spPr>
                    <a:xfrm rot="2711884">
                      <a:off x="-706" y="706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62" name="任意多边形 2061"/>
                    <p:cNvSpPr/>
                    <p:nvPr/>
                  </p:nvSpPr>
                  <p:spPr>
                    <a:xfrm rot="2711884">
                      <a:off x="547" y="1616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63" name="组合 2062"/>
                  <p:cNvGrpSpPr/>
                  <p:nvPr/>
                </p:nvGrpSpPr>
                <p:grpSpPr>
                  <a:xfrm>
                    <a:off x="2938" y="1991"/>
                    <a:ext cx="2463" cy="1332"/>
                    <a:chOff x="0" y="0"/>
                    <a:chExt cx="2463" cy="1332"/>
                  </a:xfrm>
                </p:grpSpPr>
                <p:sp>
                  <p:nvSpPr>
                    <p:cNvPr id="2064" name="任意多边形 2063"/>
                    <p:cNvSpPr/>
                    <p:nvPr/>
                  </p:nvSpPr>
                  <p:spPr>
                    <a:xfrm rot="2104081">
                      <a:off x="0" y="0"/>
                      <a:ext cx="1814" cy="347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65" name="任意多边形 2064"/>
                    <p:cNvSpPr/>
                    <p:nvPr/>
                  </p:nvSpPr>
                  <p:spPr>
                    <a:xfrm rot="2104081">
                      <a:off x="1489" y="787"/>
                      <a:ext cx="974" cy="54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66" name="组合 2065"/>
                  <p:cNvGrpSpPr/>
                  <p:nvPr/>
                </p:nvGrpSpPr>
                <p:grpSpPr>
                  <a:xfrm>
                    <a:off x="2971" y="1804"/>
                    <a:ext cx="2477" cy="1064"/>
                    <a:chOff x="0" y="0"/>
                    <a:chExt cx="2477" cy="1064"/>
                  </a:xfrm>
                </p:grpSpPr>
                <p:sp>
                  <p:nvSpPr>
                    <p:cNvPr id="2067" name="任意多边形 2066"/>
                    <p:cNvSpPr/>
                    <p:nvPr/>
                  </p:nvSpPr>
                  <p:spPr>
                    <a:xfrm rot="1582915">
                      <a:off x="0" y="0"/>
                      <a:ext cx="1736" cy="304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68" name="任意多边形 2067"/>
                    <p:cNvSpPr/>
                    <p:nvPr/>
                  </p:nvSpPr>
                  <p:spPr>
                    <a:xfrm rot="1582915">
                      <a:off x="1545" y="588"/>
                      <a:ext cx="932" cy="47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69" name="组合 2068"/>
                  <p:cNvGrpSpPr/>
                  <p:nvPr/>
                </p:nvGrpSpPr>
                <p:grpSpPr>
                  <a:xfrm>
                    <a:off x="2998" y="1608"/>
                    <a:ext cx="2472" cy="927"/>
                    <a:chOff x="0" y="0"/>
                    <a:chExt cx="2472" cy="927"/>
                  </a:xfrm>
                </p:grpSpPr>
                <p:sp>
                  <p:nvSpPr>
                    <p:cNvPr id="2070" name="任意多边形 2069"/>
                    <p:cNvSpPr/>
                    <p:nvPr/>
                  </p:nvSpPr>
                  <p:spPr>
                    <a:xfrm rot="1080363">
                      <a:off x="0" y="0"/>
                      <a:ext cx="1677" cy="33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71" name="任意多边形 2070"/>
                    <p:cNvSpPr/>
                    <p:nvPr/>
                  </p:nvSpPr>
                  <p:spPr>
                    <a:xfrm rot="1080363">
                      <a:off x="1571" y="401"/>
                      <a:ext cx="901" cy="52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72" name="组合 2071"/>
                  <p:cNvGrpSpPr/>
                  <p:nvPr/>
                </p:nvGrpSpPr>
                <p:grpSpPr>
                  <a:xfrm>
                    <a:off x="3032" y="1386"/>
                    <a:ext cx="2342" cy="657"/>
                    <a:chOff x="0" y="0"/>
                    <a:chExt cx="2342" cy="657"/>
                  </a:xfrm>
                </p:grpSpPr>
                <p:sp>
                  <p:nvSpPr>
                    <p:cNvPr id="2073" name="任意多边形 2072"/>
                    <p:cNvSpPr/>
                    <p:nvPr/>
                  </p:nvSpPr>
                  <p:spPr>
                    <a:xfrm rot="463793">
                      <a:off x="0" y="0"/>
                      <a:ext cx="1545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74" name="任意多边形 2073"/>
                    <p:cNvSpPr/>
                    <p:nvPr/>
                  </p:nvSpPr>
                  <p:spPr>
                    <a:xfrm rot="463793">
                      <a:off x="1512" y="168"/>
                      <a:ext cx="830" cy="48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75" name="组合 2074"/>
                  <p:cNvGrpSpPr/>
                  <p:nvPr/>
                </p:nvGrpSpPr>
                <p:grpSpPr>
                  <a:xfrm>
                    <a:off x="3057" y="1241"/>
                    <a:ext cx="2150" cy="343"/>
                    <a:chOff x="0" y="0"/>
                    <a:chExt cx="2150" cy="343"/>
                  </a:xfrm>
                </p:grpSpPr>
                <p:sp>
                  <p:nvSpPr>
                    <p:cNvPr id="2076" name="任意多边形 2075"/>
                    <p:cNvSpPr/>
                    <p:nvPr/>
                  </p:nvSpPr>
                  <p:spPr>
                    <a:xfrm rot="21515819">
                      <a:off x="0" y="20"/>
                      <a:ext cx="1404" cy="219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77" name="任意多边形 2076"/>
                    <p:cNvSpPr/>
                    <p:nvPr/>
                  </p:nvSpPr>
                  <p:spPr>
                    <a:xfrm rot="21515819">
                      <a:off x="1396" y="0"/>
                      <a:ext cx="754" cy="34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78" name="组合 2077"/>
                  <p:cNvGrpSpPr/>
                  <p:nvPr/>
                </p:nvGrpSpPr>
                <p:grpSpPr>
                  <a:xfrm>
                    <a:off x="3012" y="889"/>
                    <a:ext cx="1879" cy="427"/>
                    <a:chOff x="0" y="0"/>
                    <a:chExt cx="1879" cy="427"/>
                  </a:xfrm>
                </p:grpSpPr>
                <p:sp>
                  <p:nvSpPr>
                    <p:cNvPr id="2079" name="任意多边形 2078"/>
                    <p:cNvSpPr/>
                    <p:nvPr/>
                  </p:nvSpPr>
                  <p:spPr>
                    <a:xfrm rot="20797423">
                      <a:off x="0" y="212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0" name="任意多边形 2079"/>
                    <p:cNvSpPr/>
                    <p:nvPr/>
                  </p:nvSpPr>
                  <p:spPr>
                    <a:xfrm rot="20797423">
                      <a:off x="1217" y="0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81" name="组合 2080"/>
                  <p:cNvGrpSpPr/>
                  <p:nvPr/>
                </p:nvGrpSpPr>
                <p:grpSpPr>
                  <a:xfrm>
                    <a:off x="711" y="1625"/>
                    <a:ext cx="1257" cy="2326"/>
                    <a:chOff x="0" y="0"/>
                    <a:chExt cx="1257" cy="2326"/>
                  </a:xfrm>
                </p:grpSpPr>
                <p:sp>
                  <p:nvSpPr>
                    <p:cNvPr id="2082" name="任意多边形 2081"/>
                    <p:cNvSpPr/>
                    <p:nvPr/>
                  </p:nvSpPr>
                  <p:spPr>
                    <a:xfrm rot="-2711884" flipH="1">
                      <a:off x="239" y="706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3" name="任意多边形 2082"/>
                    <p:cNvSpPr/>
                    <p:nvPr/>
                  </p:nvSpPr>
                  <p:spPr>
                    <a:xfrm rot="-2711884" flipH="1">
                      <a:off x="-217" y="1615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84" name="组合 2083"/>
                  <p:cNvGrpSpPr/>
                  <p:nvPr/>
                </p:nvGrpSpPr>
                <p:grpSpPr>
                  <a:xfrm>
                    <a:off x="69" y="2168"/>
                    <a:ext cx="2463" cy="1332"/>
                    <a:chOff x="0" y="0"/>
                    <a:chExt cx="2463" cy="1332"/>
                  </a:xfrm>
                </p:grpSpPr>
                <p:sp>
                  <p:nvSpPr>
                    <p:cNvPr id="2085" name="任意多边形 2084"/>
                    <p:cNvSpPr/>
                    <p:nvPr/>
                  </p:nvSpPr>
                  <p:spPr>
                    <a:xfrm rot="-2104081" flipH="1">
                      <a:off x="649" y="0"/>
                      <a:ext cx="1814" cy="347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6" name="任意多边形 2085"/>
                    <p:cNvSpPr/>
                    <p:nvPr/>
                  </p:nvSpPr>
                  <p:spPr>
                    <a:xfrm rot="-2104081" flipH="1">
                      <a:off x="0" y="787"/>
                      <a:ext cx="974" cy="54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87" name="组合 2086"/>
                  <p:cNvGrpSpPr/>
                  <p:nvPr/>
                </p:nvGrpSpPr>
                <p:grpSpPr>
                  <a:xfrm>
                    <a:off x="22" y="1981"/>
                    <a:ext cx="2477" cy="1064"/>
                    <a:chOff x="0" y="0"/>
                    <a:chExt cx="2477" cy="1064"/>
                  </a:xfrm>
                </p:grpSpPr>
                <p:sp>
                  <p:nvSpPr>
                    <p:cNvPr id="2088" name="任意多边形 2087"/>
                    <p:cNvSpPr/>
                    <p:nvPr/>
                  </p:nvSpPr>
                  <p:spPr>
                    <a:xfrm rot="-1582915" flipH="1">
                      <a:off x="741" y="0"/>
                      <a:ext cx="1736" cy="304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89" name="任意多边形 2088"/>
                    <p:cNvSpPr/>
                    <p:nvPr/>
                  </p:nvSpPr>
                  <p:spPr>
                    <a:xfrm rot="-1582915" flipH="1">
                      <a:off x="0" y="588"/>
                      <a:ext cx="932" cy="47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0" name="组合 2089"/>
                  <p:cNvGrpSpPr/>
                  <p:nvPr/>
                </p:nvGrpSpPr>
                <p:grpSpPr>
                  <a:xfrm>
                    <a:off x="0" y="1785"/>
                    <a:ext cx="2472" cy="927"/>
                    <a:chOff x="0" y="0"/>
                    <a:chExt cx="2472" cy="927"/>
                  </a:xfrm>
                </p:grpSpPr>
                <p:sp>
                  <p:nvSpPr>
                    <p:cNvPr id="2091" name="任意多边形 2090"/>
                    <p:cNvSpPr/>
                    <p:nvPr/>
                  </p:nvSpPr>
                  <p:spPr>
                    <a:xfrm rot="-1080363" flipH="1">
                      <a:off x="795" y="0"/>
                      <a:ext cx="1677" cy="33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92" name="任意多边形 2091"/>
                    <p:cNvSpPr/>
                    <p:nvPr/>
                  </p:nvSpPr>
                  <p:spPr>
                    <a:xfrm rot="-1080363" flipH="1">
                      <a:off x="0" y="401"/>
                      <a:ext cx="901" cy="52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3" name="组合 2092"/>
                  <p:cNvGrpSpPr/>
                  <p:nvPr/>
                </p:nvGrpSpPr>
                <p:grpSpPr>
                  <a:xfrm>
                    <a:off x="96" y="1563"/>
                    <a:ext cx="2342" cy="657"/>
                    <a:chOff x="0" y="0"/>
                    <a:chExt cx="2342" cy="657"/>
                  </a:xfrm>
                </p:grpSpPr>
                <p:sp>
                  <p:nvSpPr>
                    <p:cNvPr id="2094" name="任意多边形 2093"/>
                    <p:cNvSpPr/>
                    <p:nvPr/>
                  </p:nvSpPr>
                  <p:spPr>
                    <a:xfrm rot="-463793" flipH="1">
                      <a:off x="797" y="0"/>
                      <a:ext cx="1545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95" name="任意多边形 2094"/>
                    <p:cNvSpPr/>
                    <p:nvPr/>
                  </p:nvSpPr>
                  <p:spPr>
                    <a:xfrm rot="-463793" flipH="1">
                      <a:off x="0" y="168"/>
                      <a:ext cx="830" cy="48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6" name="组合 2095"/>
                  <p:cNvGrpSpPr/>
                  <p:nvPr/>
                </p:nvGrpSpPr>
                <p:grpSpPr>
                  <a:xfrm>
                    <a:off x="263" y="1418"/>
                    <a:ext cx="2150" cy="343"/>
                    <a:chOff x="0" y="0"/>
                    <a:chExt cx="2150" cy="343"/>
                  </a:xfrm>
                </p:grpSpPr>
                <p:sp>
                  <p:nvSpPr>
                    <p:cNvPr id="2097" name="任意多边形 2096"/>
                    <p:cNvSpPr/>
                    <p:nvPr/>
                  </p:nvSpPr>
                  <p:spPr>
                    <a:xfrm rot="-21515819" flipH="1">
                      <a:off x="746" y="20"/>
                      <a:ext cx="1404" cy="219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098" name="任意多边形 2097"/>
                    <p:cNvSpPr/>
                    <p:nvPr/>
                  </p:nvSpPr>
                  <p:spPr>
                    <a:xfrm rot="-21515819" flipH="1">
                      <a:off x="0" y="0"/>
                      <a:ext cx="754" cy="34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99" name="组合 2098"/>
                  <p:cNvGrpSpPr/>
                  <p:nvPr/>
                </p:nvGrpSpPr>
                <p:grpSpPr>
                  <a:xfrm>
                    <a:off x="579" y="1066"/>
                    <a:ext cx="1879" cy="427"/>
                    <a:chOff x="0" y="0"/>
                    <a:chExt cx="1879" cy="427"/>
                  </a:xfrm>
                </p:grpSpPr>
                <p:sp>
                  <p:nvSpPr>
                    <p:cNvPr id="2100" name="任意多边形 2099"/>
                    <p:cNvSpPr/>
                    <p:nvPr/>
                  </p:nvSpPr>
                  <p:spPr>
                    <a:xfrm rot="-20797423" flipH="1">
                      <a:off x="646" y="212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01" name="任意多边形 2100"/>
                    <p:cNvSpPr/>
                    <p:nvPr/>
                  </p:nvSpPr>
                  <p:spPr>
                    <a:xfrm rot="-20797423" flipH="1">
                      <a:off x="0" y="0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02" name="组合 2101"/>
                  <p:cNvGrpSpPr/>
                  <p:nvPr/>
                </p:nvGrpSpPr>
                <p:grpSpPr>
                  <a:xfrm>
                    <a:off x="690" y="871"/>
                    <a:ext cx="1850" cy="554"/>
                    <a:chOff x="0" y="0"/>
                    <a:chExt cx="1850" cy="554"/>
                  </a:xfrm>
                </p:grpSpPr>
                <p:sp>
                  <p:nvSpPr>
                    <p:cNvPr id="2103" name="任意多边形 2102"/>
                    <p:cNvSpPr/>
                    <p:nvPr/>
                  </p:nvSpPr>
                  <p:spPr>
                    <a:xfrm rot="-20322528" flipH="1">
                      <a:off x="617" y="339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04" name="任意多边形 2103"/>
                    <p:cNvSpPr/>
                    <p:nvPr/>
                  </p:nvSpPr>
                  <p:spPr>
                    <a:xfrm rot="-20322528" flipH="1">
                      <a:off x="0" y="0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05" name="组合 2104"/>
                  <p:cNvGrpSpPr/>
                  <p:nvPr/>
                </p:nvGrpSpPr>
                <p:grpSpPr>
                  <a:xfrm>
                    <a:off x="911" y="589"/>
                    <a:ext cx="1767" cy="743"/>
                    <a:chOff x="0" y="0"/>
                    <a:chExt cx="1767" cy="743"/>
                  </a:xfrm>
                </p:grpSpPr>
                <p:sp>
                  <p:nvSpPr>
                    <p:cNvPr id="2106" name="任意多边形 2105"/>
                    <p:cNvSpPr/>
                    <p:nvPr/>
                  </p:nvSpPr>
                  <p:spPr>
                    <a:xfrm rot="-19571591" flipH="1">
                      <a:off x="534" y="528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07" name="任意多边形 2106"/>
                    <p:cNvSpPr/>
                    <p:nvPr/>
                  </p:nvSpPr>
                  <p:spPr>
                    <a:xfrm rot="-19571591" flipH="1">
                      <a:off x="0" y="0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08" name="组合 2107"/>
                  <p:cNvGrpSpPr/>
                  <p:nvPr/>
                </p:nvGrpSpPr>
                <p:grpSpPr>
                  <a:xfrm>
                    <a:off x="1120" y="300"/>
                    <a:ext cx="1693" cy="892"/>
                    <a:chOff x="0" y="0"/>
                    <a:chExt cx="1693" cy="892"/>
                  </a:xfrm>
                </p:grpSpPr>
                <p:sp>
                  <p:nvSpPr>
                    <p:cNvPr id="2109" name="任意多边形 2108"/>
                    <p:cNvSpPr/>
                    <p:nvPr/>
                  </p:nvSpPr>
                  <p:spPr>
                    <a:xfrm rot="-18935577" flipH="1">
                      <a:off x="442" y="677"/>
                      <a:ext cx="1251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0" name="任意多边形 2109"/>
                    <p:cNvSpPr/>
                    <p:nvPr/>
                  </p:nvSpPr>
                  <p:spPr>
                    <a:xfrm rot="-18935577" flipH="1">
                      <a:off x="0" y="0"/>
                      <a:ext cx="67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11" name="组合 2110"/>
                  <p:cNvGrpSpPr/>
                  <p:nvPr/>
                </p:nvGrpSpPr>
                <p:grpSpPr>
                  <a:xfrm>
                    <a:off x="1707" y="76"/>
                    <a:ext cx="778" cy="1512"/>
                    <a:chOff x="0" y="0"/>
                    <a:chExt cx="778" cy="1512"/>
                  </a:xfrm>
                </p:grpSpPr>
                <p:sp>
                  <p:nvSpPr>
                    <p:cNvPr id="2112" name="任意多边形 2111"/>
                    <p:cNvSpPr/>
                    <p:nvPr/>
                  </p:nvSpPr>
                  <p:spPr>
                    <a:xfrm rot="-18126224" flipH="1">
                      <a:off x="117" y="851"/>
                      <a:ext cx="1100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3" name="任意多边形 2112"/>
                    <p:cNvSpPr/>
                    <p:nvPr/>
                  </p:nvSpPr>
                  <p:spPr>
                    <a:xfrm rot="-18126224" flipH="1">
                      <a:off x="-126" y="126"/>
                      <a:ext cx="591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14" name="组合 2113"/>
                  <p:cNvGrpSpPr/>
                  <p:nvPr/>
                </p:nvGrpSpPr>
                <p:grpSpPr>
                  <a:xfrm>
                    <a:off x="2009" y="0"/>
                    <a:ext cx="634" cy="1534"/>
                    <a:chOff x="0" y="0"/>
                    <a:chExt cx="634" cy="1534"/>
                  </a:xfrm>
                </p:grpSpPr>
                <p:sp>
                  <p:nvSpPr>
                    <p:cNvPr id="2115" name="任意多边形 2114"/>
                    <p:cNvSpPr/>
                    <p:nvPr/>
                  </p:nvSpPr>
                  <p:spPr>
                    <a:xfrm rot="-17473521" flipH="1">
                      <a:off x="-7" y="893"/>
                      <a:ext cx="1061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6" name="任意多边形 2115"/>
                    <p:cNvSpPr/>
                    <p:nvPr/>
                  </p:nvSpPr>
                  <p:spPr>
                    <a:xfrm rot="-17473521" flipH="1">
                      <a:off x="-116" y="116"/>
                      <a:ext cx="570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17" name="组合 2116"/>
                  <p:cNvGrpSpPr/>
                  <p:nvPr/>
                </p:nvGrpSpPr>
                <p:grpSpPr>
                  <a:xfrm>
                    <a:off x="2896" y="644"/>
                    <a:ext cx="1845" cy="566"/>
                    <a:chOff x="0" y="0"/>
                    <a:chExt cx="1845" cy="566"/>
                  </a:xfrm>
                </p:grpSpPr>
                <p:sp>
                  <p:nvSpPr>
                    <p:cNvPr id="2118" name="任意多边形 2117"/>
                    <p:cNvSpPr/>
                    <p:nvPr/>
                  </p:nvSpPr>
                  <p:spPr>
                    <a:xfrm rot="20274565">
                      <a:off x="0" y="351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19" name="任意多边形 2118"/>
                    <p:cNvSpPr/>
                    <p:nvPr/>
                  </p:nvSpPr>
                  <p:spPr>
                    <a:xfrm rot="20274565">
                      <a:off x="1183" y="0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20" name="组合 2119"/>
                  <p:cNvGrpSpPr/>
                  <p:nvPr/>
                </p:nvGrpSpPr>
                <p:grpSpPr>
                  <a:xfrm>
                    <a:off x="2757" y="417"/>
                    <a:ext cx="1781" cy="717"/>
                    <a:chOff x="0" y="0"/>
                    <a:chExt cx="1781" cy="717"/>
                  </a:xfrm>
                </p:grpSpPr>
                <p:sp>
                  <p:nvSpPr>
                    <p:cNvPr id="2121" name="任意多边形 2120"/>
                    <p:cNvSpPr/>
                    <p:nvPr/>
                  </p:nvSpPr>
                  <p:spPr>
                    <a:xfrm rot="19678936">
                      <a:off x="0" y="502"/>
                      <a:ext cx="1233" cy="215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22" name="任意多边形 2121"/>
                    <p:cNvSpPr/>
                    <p:nvPr/>
                  </p:nvSpPr>
                  <p:spPr>
                    <a:xfrm rot="19678936">
                      <a:off x="1119" y="0"/>
                      <a:ext cx="662" cy="338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23" name="任意多边形 2122"/>
                  <p:cNvSpPr/>
                  <p:nvPr/>
                </p:nvSpPr>
                <p:spPr>
                  <a:xfrm rot="-17021246" flipH="1">
                    <a:off x="2172" y="946"/>
                    <a:ext cx="1027" cy="14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24" name="任意多边形 2123"/>
                  <p:cNvSpPr/>
                  <p:nvPr/>
                </p:nvSpPr>
                <p:spPr>
                  <a:xfrm rot="-17021246" flipH="1">
                    <a:off x="2195" y="193"/>
                    <a:ext cx="552" cy="22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grpSp>
                <p:nvGrpSpPr>
                  <p:cNvPr id="2125" name="组合 2124"/>
                  <p:cNvGrpSpPr/>
                  <p:nvPr/>
                </p:nvGrpSpPr>
                <p:grpSpPr>
                  <a:xfrm>
                    <a:off x="2874" y="13"/>
                    <a:ext cx="640" cy="1520"/>
                    <a:chOff x="0" y="0"/>
                    <a:chExt cx="640" cy="1520"/>
                  </a:xfrm>
                </p:grpSpPr>
                <p:sp>
                  <p:nvSpPr>
                    <p:cNvPr id="2126" name="任意多边形 2125"/>
                    <p:cNvSpPr/>
                    <p:nvPr/>
                  </p:nvSpPr>
                  <p:spPr>
                    <a:xfrm rot="17742246">
                      <a:off x="-439" y="897"/>
                      <a:ext cx="1062" cy="184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27" name="任意多边形 2126"/>
                    <p:cNvSpPr/>
                    <p:nvPr/>
                  </p:nvSpPr>
                  <p:spPr>
                    <a:xfrm rot="17742246">
                      <a:off x="207" y="137"/>
                      <a:ext cx="570" cy="28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28" name="组合 2127"/>
                  <p:cNvGrpSpPr/>
                  <p:nvPr/>
                </p:nvGrpSpPr>
                <p:grpSpPr>
                  <a:xfrm>
                    <a:off x="3008" y="135"/>
                    <a:ext cx="1017" cy="1464"/>
                    <a:chOff x="0" y="0"/>
                    <a:chExt cx="1017" cy="1464"/>
                  </a:xfrm>
                </p:grpSpPr>
                <p:sp>
                  <p:nvSpPr>
                    <p:cNvPr id="2129" name="任意多边形 2128"/>
                    <p:cNvSpPr/>
                    <p:nvPr/>
                  </p:nvSpPr>
                  <p:spPr>
                    <a:xfrm rot="18822740">
                      <a:off x="-442" y="748"/>
                      <a:ext cx="1155" cy="270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0" name="任意多边形 2129"/>
                    <p:cNvSpPr/>
                    <p:nvPr/>
                  </p:nvSpPr>
                  <p:spPr>
                    <a:xfrm rot="18822740">
                      <a:off x="492" y="95"/>
                      <a:ext cx="620" cy="42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31" name="组合 2130"/>
                  <p:cNvGrpSpPr/>
                  <p:nvPr/>
                </p:nvGrpSpPr>
                <p:grpSpPr>
                  <a:xfrm>
                    <a:off x="2804" y="4"/>
                    <a:ext cx="243" cy="1448"/>
                    <a:chOff x="0" y="0"/>
                    <a:chExt cx="243" cy="1448"/>
                  </a:xfrm>
                </p:grpSpPr>
                <p:sp>
                  <p:nvSpPr>
                    <p:cNvPr id="2132" name="任意多边形 2131"/>
                    <p:cNvSpPr/>
                    <p:nvPr/>
                  </p:nvSpPr>
                  <p:spPr>
                    <a:xfrm rot="16696252">
                      <a:off x="-434" y="928"/>
                      <a:ext cx="954" cy="86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3" name="任意多边形 2132"/>
                    <p:cNvSpPr/>
                    <p:nvPr/>
                  </p:nvSpPr>
                  <p:spPr>
                    <a:xfrm rot="16696252">
                      <a:off x="-80" y="185"/>
                      <a:ext cx="512" cy="13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34" name="组合 2133"/>
                  <p:cNvGrpSpPr/>
                  <p:nvPr/>
                </p:nvGrpSpPr>
                <p:grpSpPr>
                  <a:xfrm>
                    <a:off x="1017" y="1741"/>
                    <a:ext cx="1085" cy="2450"/>
                    <a:chOff x="0" y="0"/>
                    <a:chExt cx="1085" cy="2450"/>
                  </a:xfrm>
                </p:grpSpPr>
                <p:sp>
                  <p:nvSpPr>
                    <p:cNvPr id="2135" name="任意多边形 2134"/>
                    <p:cNvSpPr/>
                    <p:nvPr/>
                  </p:nvSpPr>
                  <p:spPr>
                    <a:xfrm rot="-3264308" flipH="1">
                      <a:off x="67" y="706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6" name="任意多边形 2135"/>
                    <p:cNvSpPr/>
                    <p:nvPr/>
                  </p:nvSpPr>
                  <p:spPr>
                    <a:xfrm rot="-3264308" flipH="1">
                      <a:off x="-217" y="1739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37" name="组合 2136"/>
                  <p:cNvGrpSpPr/>
                  <p:nvPr/>
                </p:nvGrpSpPr>
                <p:grpSpPr>
                  <a:xfrm>
                    <a:off x="1529" y="1908"/>
                    <a:ext cx="766" cy="2373"/>
                    <a:chOff x="0" y="0"/>
                    <a:chExt cx="766" cy="2373"/>
                  </a:xfrm>
                </p:grpSpPr>
                <p:sp>
                  <p:nvSpPr>
                    <p:cNvPr id="2138" name="任意多边形 2137"/>
                    <p:cNvSpPr/>
                    <p:nvPr/>
                  </p:nvSpPr>
                  <p:spPr>
                    <a:xfrm rot="-4057115" flipH="1">
                      <a:off x="-187" y="641"/>
                      <a:ext cx="1595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39" name="任意多边形 2138"/>
                    <p:cNvSpPr/>
                    <p:nvPr/>
                  </p:nvSpPr>
                  <p:spPr>
                    <a:xfrm rot="-4057115" flipH="1">
                      <a:off x="-183" y="1700"/>
                      <a:ext cx="856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0" name="组合 2139"/>
                  <p:cNvGrpSpPr/>
                  <p:nvPr/>
                </p:nvGrpSpPr>
                <p:grpSpPr>
                  <a:xfrm rot="88588">
                    <a:off x="2061" y="1962"/>
                    <a:ext cx="459" cy="2329"/>
                    <a:chOff x="0" y="0"/>
                    <a:chExt cx="492" cy="2604"/>
                  </a:xfrm>
                </p:grpSpPr>
                <p:sp>
                  <p:nvSpPr>
                    <p:cNvPr id="2141" name="任意多边形 2140"/>
                    <p:cNvSpPr/>
                    <p:nvPr/>
                  </p:nvSpPr>
                  <p:spPr>
                    <a:xfrm rot="-4817938" flipH="1">
                      <a:off x="-517" y="705"/>
                      <a:ext cx="1711" cy="301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42" name="任意多边形 2141"/>
                    <p:cNvSpPr/>
                    <p:nvPr/>
                  </p:nvSpPr>
                  <p:spPr>
                    <a:xfrm rot="-4817938" flipH="1">
                      <a:off x="-222" y="1905"/>
                      <a:ext cx="918" cy="473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3" name="组合 2142"/>
                  <p:cNvGrpSpPr/>
                  <p:nvPr/>
                </p:nvGrpSpPr>
                <p:grpSpPr>
                  <a:xfrm>
                    <a:off x="3408" y="1689"/>
                    <a:ext cx="1125" cy="2426"/>
                    <a:chOff x="0" y="0"/>
                    <a:chExt cx="1125" cy="2426"/>
                  </a:xfrm>
                </p:grpSpPr>
                <p:sp>
                  <p:nvSpPr>
                    <p:cNvPr id="2144" name="任意多边形 2143"/>
                    <p:cNvSpPr/>
                    <p:nvPr/>
                  </p:nvSpPr>
                  <p:spPr>
                    <a:xfrm rot="3144576">
                      <a:off x="-706" y="706"/>
                      <a:ext cx="1724" cy="312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45" name="任意多边形 2144"/>
                    <p:cNvSpPr/>
                    <p:nvPr/>
                  </p:nvSpPr>
                  <p:spPr>
                    <a:xfrm rot="3144576">
                      <a:off x="414" y="1715"/>
                      <a:ext cx="925" cy="490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6" name="组合 2145"/>
                  <p:cNvGrpSpPr/>
                  <p:nvPr/>
                </p:nvGrpSpPr>
                <p:grpSpPr>
                  <a:xfrm>
                    <a:off x="3255" y="1838"/>
                    <a:ext cx="883" cy="2426"/>
                    <a:chOff x="0" y="0"/>
                    <a:chExt cx="883" cy="2426"/>
                  </a:xfrm>
                </p:grpSpPr>
                <p:sp>
                  <p:nvSpPr>
                    <p:cNvPr id="2147" name="任意多边形 2146"/>
                    <p:cNvSpPr/>
                    <p:nvPr/>
                  </p:nvSpPr>
                  <p:spPr>
                    <a:xfrm rot="3745735">
                      <a:off x="-675" y="672"/>
                      <a:ext cx="1650" cy="299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48" name="任意多边形 2147"/>
                    <p:cNvSpPr/>
                    <p:nvPr/>
                  </p:nvSpPr>
                  <p:spPr>
                    <a:xfrm rot="3745735">
                      <a:off x="203" y="1746"/>
                      <a:ext cx="885" cy="469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49" name="组合 2148"/>
                  <p:cNvGrpSpPr/>
                  <p:nvPr/>
                </p:nvGrpSpPr>
                <p:grpSpPr>
                  <a:xfrm>
                    <a:off x="3080" y="1955"/>
                    <a:ext cx="619" cy="2386"/>
                    <a:chOff x="0" y="0"/>
                    <a:chExt cx="619" cy="2386"/>
                  </a:xfrm>
                </p:grpSpPr>
                <p:sp>
                  <p:nvSpPr>
                    <p:cNvPr id="2150" name="任意多边形 2149"/>
                    <p:cNvSpPr/>
                    <p:nvPr/>
                  </p:nvSpPr>
                  <p:spPr>
                    <a:xfrm rot="4286818">
                      <a:off x="-677" y="677"/>
                      <a:ext cx="1601" cy="246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51" name="任意多边形 2150"/>
                    <p:cNvSpPr/>
                    <p:nvPr/>
                  </p:nvSpPr>
                  <p:spPr>
                    <a:xfrm rot="4286818">
                      <a:off x="-3" y="1760"/>
                      <a:ext cx="859" cy="38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52" name="组合 2151"/>
                  <p:cNvGrpSpPr/>
                  <p:nvPr/>
                </p:nvGrpSpPr>
                <p:grpSpPr>
                  <a:xfrm>
                    <a:off x="2893" y="2073"/>
                    <a:ext cx="405" cy="2219"/>
                    <a:chOff x="0" y="0"/>
                    <a:chExt cx="405" cy="2219"/>
                  </a:xfrm>
                </p:grpSpPr>
                <p:sp>
                  <p:nvSpPr>
                    <p:cNvPr id="2153" name="任意多边形 2152"/>
                    <p:cNvSpPr/>
                    <p:nvPr/>
                  </p:nvSpPr>
                  <p:spPr>
                    <a:xfrm rot="4898956">
                      <a:off x="-612" y="612"/>
                      <a:ext cx="1471" cy="246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54" name="任意多边形 2153"/>
                    <p:cNvSpPr/>
                    <p:nvPr/>
                  </p:nvSpPr>
                  <p:spPr>
                    <a:xfrm rot="4898956">
                      <a:off x="-183" y="1631"/>
                      <a:ext cx="790" cy="386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155" name="组合 2154"/>
                  <p:cNvGrpSpPr/>
                  <p:nvPr/>
                </p:nvGrpSpPr>
                <p:grpSpPr>
                  <a:xfrm>
                    <a:off x="2372" y="2107"/>
                    <a:ext cx="426" cy="2185"/>
                    <a:chOff x="0" y="0"/>
                    <a:chExt cx="426" cy="2185"/>
                  </a:xfrm>
                </p:grpSpPr>
                <p:sp>
                  <p:nvSpPr>
                    <p:cNvPr id="2156" name="任意多边形 2155"/>
                    <p:cNvSpPr/>
                    <p:nvPr/>
                  </p:nvSpPr>
                  <p:spPr>
                    <a:xfrm rot="5755659">
                      <a:off x="-386" y="624"/>
                      <a:ext cx="1437" cy="188"/>
                    </a:xfrm>
                    <a:custGeom>
                      <a:avLst/>
                      <a:gdLst/>
                      <a:ahLst/>
                      <a:cxnLst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2157" name="任意多边形 2156"/>
                    <p:cNvSpPr/>
                    <p:nvPr/>
                  </p:nvSpPr>
                  <p:spPr>
                    <a:xfrm rot="5755659">
                      <a:off x="-238" y="1649"/>
                      <a:ext cx="771" cy="295"/>
                    </a:xfrm>
                    <a:custGeom>
                      <a:avLst/>
                      <a:gdLst/>
                      <a:ahLst/>
                      <a:cxnLst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2158" name="组合 2157"/>
              <p:cNvGrpSpPr/>
              <p:nvPr/>
            </p:nvGrpSpPr>
            <p:grpSpPr>
              <a:xfrm>
                <a:off x="74" y="313"/>
                <a:ext cx="5459" cy="3667"/>
                <a:chOff x="0" y="0"/>
                <a:chExt cx="5459" cy="3667"/>
              </a:xfrm>
            </p:grpSpPr>
            <p:grpSp>
              <p:nvGrpSpPr>
                <p:cNvPr id="2159" name="组合 2158"/>
                <p:cNvGrpSpPr/>
                <p:nvPr/>
              </p:nvGrpSpPr>
              <p:grpSpPr>
                <a:xfrm>
                  <a:off x="0" y="0"/>
                  <a:ext cx="5459" cy="3667"/>
                  <a:chOff x="0" y="0"/>
                  <a:chExt cx="5459" cy="3667"/>
                </a:xfrm>
              </p:grpSpPr>
              <p:sp>
                <p:nvSpPr>
                  <p:cNvPr id="2160" name="任意多边形 2159"/>
                  <p:cNvSpPr/>
                  <p:nvPr/>
                </p:nvSpPr>
                <p:spPr>
                  <a:xfrm flipV="1">
                    <a:off x="2892" y="143"/>
                    <a:ext cx="2567" cy="2046"/>
                  </a:xfrm>
                  <a:custGeom>
                    <a:avLst/>
                    <a:gdLst>
                      <a:gd name="txL" fmla="*/ 0 w 36729"/>
                      <a:gd name="txT" fmla="*/ 0 h 21600"/>
                      <a:gd name="txR" fmla="*/ 36729 w 36729"/>
                      <a:gd name="txB" fmla="*/ 21600 h 21600"/>
                    </a:gdLst>
                    <a:ahLst/>
                    <a:cxnLst>
                      <a:cxn ang="0">
                        <a:pos x="36729" y="10451"/>
                      </a:cxn>
                      <a:cxn ang="180">
                        <a:pos x="0" y="12197"/>
                      </a:cxn>
                      <a:cxn ang="270">
                        <a:pos x="17826" y="0"/>
                      </a:cxn>
                    </a:cxnLst>
                    <a:rect l="txL" t="txT" r="txR" b="txB"/>
                    <a:pathLst>
                      <a:path w="36729" h="21600" fill="none">
                        <a:moveTo>
                          <a:pt x="36729" y="10451"/>
                        </a:moveTo>
                        <a:arcTo wR="21600" hR="21600" stAng="-19863773" swAng="7000918"/>
                      </a:path>
                      <a:path w="36729" h="21600" stroke="0">
                        <a:moveTo>
                          <a:pt x="36729" y="10451"/>
                        </a:moveTo>
                        <a:arcTo wR="21600" hR="21600" stAng="-19863773" swAng="7000918"/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1" name="任意多边形 2160"/>
                  <p:cNvSpPr/>
                  <p:nvPr/>
                </p:nvSpPr>
                <p:spPr>
                  <a:xfrm flipH="1">
                    <a:off x="314" y="1288"/>
                    <a:ext cx="2016" cy="2379"/>
                  </a:xfrm>
                  <a:custGeom>
                    <a:avLst/>
                    <a:gdLst>
                      <a:gd name="txL" fmla="*/ 0 w 30473"/>
                      <a:gd name="txT" fmla="*/ 0 h 22305"/>
                      <a:gd name="txR" fmla="*/ 30473 w 30473"/>
                      <a:gd name="txB" fmla="*/ 22305 h 22305"/>
                    </a:gdLst>
                    <a:ahLst/>
                    <a:cxnLst>
                      <a:cxn ang="180">
                        <a:pos x="0" y="1906"/>
                      </a:cxn>
                      <a:cxn ang="0">
                        <a:pos x="30461" y="22304"/>
                      </a:cxn>
                      <a:cxn ang="90">
                        <a:pos x="8873" y="21600"/>
                      </a:cxn>
                    </a:cxnLst>
                    <a:rect l="txL" t="txT" r="txR" b="txB"/>
                    <a:pathLst>
                      <a:path w="30473" h="22305" fill="none">
                        <a:moveTo>
                          <a:pt x="0" y="1906"/>
                        </a:moveTo>
                        <a:arcTo wR="21600" hR="21600" stAng="-6855218" swAng="6967285"/>
                      </a:path>
                      <a:path w="30473" h="22305" stroke="0">
                        <a:moveTo>
                          <a:pt x="0" y="1906"/>
                        </a:moveTo>
                        <a:arcTo wR="21600" hR="21600" stAng="-6855218" swAng="6967285"/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2" name="任意多边形 2161"/>
                  <p:cNvSpPr/>
                  <p:nvPr/>
                </p:nvSpPr>
                <p:spPr>
                  <a:xfrm>
                    <a:off x="2955" y="868"/>
                    <a:ext cx="1426" cy="2379"/>
                  </a:xfrm>
                  <a:custGeom>
                    <a:avLst/>
                    <a:gdLst>
                      <a:gd name="txL" fmla="*/ 0 w 34812"/>
                      <a:gd name="txT" fmla="*/ 0 h 22305"/>
                      <a:gd name="txR" fmla="*/ 34812 w 34812"/>
                      <a:gd name="txB" fmla="*/ 22305 h 22305"/>
                    </a:gdLst>
                    <a:ahLst/>
                    <a:cxnLst>
                      <a:cxn ang="180">
                        <a:pos x="0" y="4512"/>
                      </a:cxn>
                      <a:cxn ang="0">
                        <a:pos x="34800" y="22304"/>
                      </a:cxn>
                      <a:cxn ang="90">
                        <a:pos x="13212" y="21600"/>
                      </a:cxn>
                    </a:cxnLst>
                    <a:rect l="txL" t="txT" r="txR" b="txB"/>
                    <a:pathLst>
                      <a:path w="34812" h="22305" fill="none">
                        <a:moveTo>
                          <a:pt x="0" y="4512"/>
                        </a:moveTo>
                        <a:arcTo wR="21600" hR="21600" stAng="-7662616" swAng="7774684"/>
                      </a:path>
                      <a:path w="34812" h="22305" stroke="0">
                        <a:moveTo>
                          <a:pt x="0" y="4512"/>
                        </a:moveTo>
                        <a:arcTo wR="21600" hR="21600" stAng="-7662616" swAng="7774684"/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3" name="任意多边形 2162"/>
                  <p:cNvSpPr/>
                  <p:nvPr/>
                </p:nvSpPr>
                <p:spPr>
                  <a:xfrm flipH="1">
                    <a:off x="0" y="500"/>
                    <a:ext cx="2540" cy="2379"/>
                  </a:xfrm>
                  <a:custGeom>
                    <a:avLst/>
                    <a:gdLst>
                      <a:gd name="txL" fmla="*/ 0 w 36830"/>
                      <a:gd name="txT" fmla="*/ 0 h 22305"/>
                      <a:gd name="txR" fmla="*/ 36830 w 36830"/>
                      <a:gd name="txB" fmla="*/ 22305 h 22305"/>
                    </a:gdLst>
                    <a:ahLst/>
                    <a:cxnLst>
                      <a:cxn ang="180">
                        <a:pos x="0" y="6282"/>
                      </a:cxn>
                      <a:cxn ang="0">
                        <a:pos x="36818" y="22304"/>
                      </a:cxn>
                      <a:cxn ang="90">
                        <a:pos x="15230" y="21600"/>
                      </a:cxn>
                    </a:cxnLst>
                    <a:rect l="txL" t="txT" r="txR" b="txB"/>
                    <a:pathLst>
                      <a:path w="36830" h="22305" fill="none">
                        <a:moveTo>
                          <a:pt x="0" y="6282"/>
                        </a:moveTo>
                        <a:arcTo wR="21600" hR="21600" stAng="-8090097" swAng="8202165"/>
                      </a:path>
                      <a:path w="36830" h="22305" stroke="0">
                        <a:moveTo>
                          <a:pt x="0" y="6282"/>
                        </a:moveTo>
                        <a:arcTo wR="21600" hR="21600" stAng="-8090097" swAng="8202165"/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4" name="任意多边形 2163"/>
                  <p:cNvSpPr/>
                  <p:nvPr/>
                </p:nvSpPr>
                <p:spPr>
                  <a:xfrm flipH="1">
                    <a:off x="716" y="0"/>
                    <a:ext cx="1850" cy="2304"/>
                  </a:xfrm>
                  <a:custGeom>
                    <a:avLst/>
                    <a:gdLst>
                      <a:gd name="txL" fmla="*/ 0 w 31881"/>
                      <a:gd name="txT" fmla="*/ 0 h 21600"/>
                      <a:gd name="txR" fmla="*/ 31881 w 31881"/>
                      <a:gd name="txB" fmla="*/ 21600 h 21600"/>
                    </a:gdLst>
                    <a:ahLst/>
                    <a:cxnLst>
                      <a:cxn ang="180">
                        <a:pos x="0" y="10015"/>
                      </a:cxn>
                      <a:cxn ang="0">
                        <a:pos x="31880" y="4859"/>
                      </a:cxn>
                      <a:cxn ang="90">
                        <a:pos x="18231" y="21600"/>
                      </a:cxn>
                    </a:cxnLst>
                    <a:rect l="txL" t="txT" r="txR" b="txB"/>
                    <a:pathLst>
                      <a:path w="31881" h="21600" fill="none">
                        <a:moveTo>
                          <a:pt x="0" y="10015"/>
                        </a:moveTo>
                        <a:arcTo wR="21600" hR="21600" stAng="-8853950" swAng="5805379"/>
                      </a:path>
                      <a:path w="31881" h="21600" stroke="0">
                        <a:moveTo>
                          <a:pt x="0" y="10015"/>
                        </a:moveTo>
                        <a:arcTo wR="21600" hR="21600" stAng="-8853950" swAng="5805379"/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5" name="任意多边形 2164"/>
                  <p:cNvSpPr/>
                  <p:nvPr/>
                </p:nvSpPr>
                <p:spPr>
                  <a:xfrm>
                    <a:off x="2689" y="968"/>
                    <a:ext cx="764" cy="2304"/>
                  </a:xfrm>
                  <a:custGeom>
                    <a:avLst/>
                    <a:gdLst>
                      <a:gd name="txL" fmla="*/ 0 w 31146"/>
                      <a:gd name="txT" fmla="*/ 0 h 21600"/>
                      <a:gd name="txR" fmla="*/ 31146 w 31146"/>
                      <a:gd name="txB" fmla="*/ 21600 h 21600"/>
                    </a:gdLst>
                    <a:ahLst/>
                    <a:cxnLst>
                      <a:cxn ang="180">
                        <a:pos x="0" y="4512"/>
                      </a:cxn>
                      <a:cxn ang="0">
                        <a:pos x="31145" y="9560"/>
                      </a:cxn>
                      <a:cxn ang="90">
                        <a:pos x="13212" y="21600"/>
                      </a:cxn>
                    </a:cxnLst>
                    <a:rect l="txL" t="txT" r="txR" b="txB"/>
                    <a:pathLst>
                      <a:path w="31146" h="21600" fill="none">
                        <a:moveTo>
                          <a:pt x="0" y="4512"/>
                        </a:moveTo>
                        <a:arcTo wR="21600" hR="21600" stAng="-7662616" swAng="5630000"/>
                      </a:path>
                      <a:path w="31146" h="21600" stroke="0">
                        <a:moveTo>
                          <a:pt x="0" y="4512"/>
                        </a:moveTo>
                        <a:arcTo wR="21600" hR="21600" stAng="-7662616" swAng="5630000"/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2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2166" name="任意多边形 2165"/>
                  <p:cNvSpPr/>
                  <p:nvPr/>
                </p:nvSpPr>
                <p:spPr>
                  <a:xfrm flipH="1">
                    <a:off x="1726" y="125"/>
                    <a:ext cx="418" cy="1524"/>
                  </a:xfrm>
                  <a:custGeom>
                    <a:avLst/>
                    <a:gdLst/>
                    <a:ahLst/>
                    <a:cxnLst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folHlink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2167" name="任意多边形 2166"/>
                <p:cNvSpPr/>
                <p:nvPr/>
              </p:nvSpPr>
              <p:spPr>
                <a:xfrm rot="20253369">
                  <a:off x="3206" y="1216"/>
                  <a:ext cx="442" cy="837"/>
                </a:xfrm>
                <a:custGeom>
                  <a:avLst/>
                  <a:gdLst/>
                  <a:ahLst/>
                  <a:cxnLst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168" name="组合 2167"/>
            <p:cNvGrpSpPr/>
            <p:nvPr/>
          </p:nvGrpSpPr>
          <p:grpSpPr>
            <a:xfrm>
              <a:off x="163" y="262"/>
              <a:ext cx="4038" cy="2966"/>
              <a:chOff x="0" y="0"/>
              <a:chExt cx="5198" cy="3818"/>
            </a:xfrm>
          </p:grpSpPr>
          <p:sp>
            <p:nvSpPr>
              <p:cNvPr id="2169" name="任意多边形 2168"/>
              <p:cNvSpPr/>
              <p:nvPr/>
            </p:nvSpPr>
            <p:spPr>
              <a:xfrm flipH="1">
                <a:off x="1724" y="2045"/>
                <a:ext cx="485" cy="147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0" name="任意多边形 2169"/>
              <p:cNvSpPr/>
              <p:nvPr/>
            </p:nvSpPr>
            <p:spPr>
              <a:xfrm flipH="1">
                <a:off x="844" y="1514"/>
                <a:ext cx="2122" cy="2304"/>
              </a:xfrm>
              <a:custGeom>
                <a:avLst/>
                <a:gdLst>
                  <a:gd name="txL" fmla="*/ 0 w 21600"/>
                  <a:gd name="txT" fmla="*/ 0 h 21602"/>
                  <a:gd name="txR" fmla="*/ 21600 w 21600"/>
                  <a:gd name="txB" fmla="*/ 21602 h 21602"/>
                </a:gdLst>
                <a:ahLst/>
                <a:cxnLst>
                  <a:cxn ang="270">
                    <a:pos x="5467" y="0"/>
                  </a:cxn>
                  <a:cxn ang="90">
                    <a:pos x="21588" y="21601"/>
                  </a:cxn>
                  <a:cxn ang="180">
                    <a:pos x="0" y="20897"/>
                  </a:cxn>
                </a:cxnLst>
                <a:rect l="txL" t="txT" r="txR" b="txB"/>
                <a:pathLst>
                  <a:path w="21600" h="21602" fill="none">
                    <a:moveTo>
                      <a:pt x="5467" y="0"/>
                    </a:moveTo>
                    <a:arcTo wR="21600" hR="21600" stAng="-4520344" swAng="4632411"/>
                  </a:path>
                  <a:path w="21600" h="21602" stroke="0">
                    <a:moveTo>
                      <a:pt x="5467" y="0"/>
                    </a:moveTo>
                    <a:arcTo wR="21600" hR="21600" stAng="-4520344" swAng="4632411"/>
                    <a:lnTo>
                      <a:pt x="0" y="2089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1" name="任意多边形 2170"/>
              <p:cNvSpPr/>
              <p:nvPr/>
            </p:nvSpPr>
            <p:spPr>
              <a:xfrm flipH="1">
                <a:off x="1056" y="1143"/>
                <a:ext cx="1244" cy="2379"/>
              </a:xfrm>
              <a:custGeom>
                <a:avLst/>
                <a:gdLst>
                  <a:gd name="txL" fmla="*/ 0 w 28940"/>
                  <a:gd name="txT" fmla="*/ 0 h 22305"/>
                  <a:gd name="txR" fmla="*/ 28940 w 28940"/>
                  <a:gd name="txB" fmla="*/ 22305 h 22305"/>
                </a:gdLst>
                <a:ahLst/>
                <a:cxnLst>
                  <a:cxn ang="180">
                    <a:pos x="0" y="1285"/>
                  </a:cxn>
                  <a:cxn ang="0">
                    <a:pos x="28928" y="22304"/>
                  </a:cxn>
                  <a:cxn ang="90">
                    <a:pos x="7340" y="21600"/>
                  </a:cxn>
                </a:cxnLst>
                <a:rect l="txL" t="txT" r="txR" b="txB"/>
                <a:pathLst>
                  <a:path w="28940" h="22305" fill="none">
                    <a:moveTo>
                      <a:pt x="0" y="1285"/>
                    </a:moveTo>
                    <a:arcTo wR="21600" hR="21600" stAng="-6591916" swAng="6703983"/>
                  </a:path>
                  <a:path w="28940" h="22305" stroke="0">
                    <a:moveTo>
                      <a:pt x="0" y="1285"/>
                    </a:moveTo>
                    <a:arcTo wR="21600" hR="21600" stAng="-6591916" swAng="6703983"/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2" name="任意多边形 2171"/>
              <p:cNvSpPr/>
              <p:nvPr/>
            </p:nvSpPr>
            <p:spPr>
              <a:xfrm flipH="1">
                <a:off x="0" y="831"/>
                <a:ext cx="2376" cy="2379"/>
              </a:xfrm>
              <a:custGeom>
                <a:avLst/>
                <a:gdLst>
                  <a:gd name="txL" fmla="*/ 0 w 34455"/>
                  <a:gd name="txT" fmla="*/ 0 h 22305"/>
                  <a:gd name="txR" fmla="*/ 34455 w 34455"/>
                  <a:gd name="txB" fmla="*/ 22305 h 22305"/>
                </a:gdLst>
                <a:ahLst/>
                <a:cxnLst>
                  <a:cxn ang="180">
                    <a:pos x="0" y="4241"/>
                  </a:cxn>
                  <a:cxn ang="0">
                    <a:pos x="34443" y="22304"/>
                  </a:cxn>
                  <a:cxn ang="90">
                    <a:pos x="12855" y="21600"/>
                  </a:cxn>
                </a:cxnLst>
                <a:rect l="txL" t="txT" r="txR" b="txB"/>
                <a:pathLst>
                  <a:path w="34455" h="22305" fill="none">
                    <a:moveTo>
                      <a:pt x="0" y="4241"/>
                    </a:moveTo>
                    <a:arcTo wR="21600" hR="21600" stAng="-7591281" swAng="7703349"/>
                  </a:path>
                  <a:path w="34455" h="22305" stroke="0">
                    <a:moveTo>
                      <a:pt x="0" y="4241"/>
                    </a:moveTo>
                    <a:arcTo wR="21600" hR="21600" stAng="-7591281" swAng="7703349"/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3" name="任意多边形 2172"/>
              <p:cNvSpPr/>
              <p:nvPr/>
            </p:nvSpPr>
            <p:spPr>
              <a:xfrm>
                <a:off x="2630" y="1166"/>
                <a:ext cx="381" cy="2379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4" name="任意多边形 2173"/>
              <p:cNvSpPr/>
              <p:nvPr/>
            </p:nvSpPr>
            <p:spPr>
              <a:xfrm>
                <a:off x="2730" y="1155"/>
                <a:ext cx="1004" cy="2379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5" name="任意多边形 2174"/>
              <p:cNvSpPr/>
              <p:nvPr/>
            </p:nvSpPr>
            <p:spPr>
              <a:xfrm>
                <a:off x="3091" y="2298"/>
                <a:ext cx="485" cy="147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6" name="任意多边形 2175"/>
              <p:cNvSpPr/>
              <p:nvPr/>
            </p:nvSpPr>
            <p:spPr>
              <a:xfrm rot="-1939245" flipV="1">
                <a:off x="2336" y="1813"/>
                <a:ext cx="442" cy="83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7" name="任意多边形 2176"/>
              <p:cNvSpPr/>
              <p:nvPr/>
            </p:nvSpPr>
            <p:spPr>
              <a:xfrm flipH="1">
                <a:off x="279" y="2167"/>
                <a:ext cx="1085" cy="1524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8" name="任意多边形 2177"/>
              <p:cNvSpPr/>
              <p:nvPr/>
            </p:nvSpPr>
            <p:spPr>
              <a:xfrm flipH="1">
                <a:off x="790" y="556"/>
                <a:ext cx="696" cy="1524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79" name="任意多边形 2178"/>
              <p:cNvSpPr/>
              <p:nvPr/>
            </p:nvSpPr>
            <p:spPr>
              <a:xfrm>
                <a:off x="4191" y="1943"/>
                <a:ext cx="1007" cy="1601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80" name="任意多边形 2179"/>
              <p:cNvSpPr/>
              <p:nvPr/>
            </p:nvSpPr>
            <p:spPr>
              <a:xfrm>
                <a:off x="3668" y="1133"/>
                <a:ext cx="1518" cy="106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81" name="任意多边形 2180"/>
              <p:cNvSpPr/>
              <p:nvPr/>
            </p:nvSpPr>
            <p:spPr>
              <a:xfrm>
                <a:off x="3724" y="0"/>
                <a:ext cx="663" cy="1434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82" name="任意多边形 2181"/>
              <p:cNvSpPr/>
              <p:nvPr/>
            </p:nvSpPr>
            <p:spPr>
              <a:xfrm rot="-20253369" flipH="1">
                <a:off x="1492" y="1169"/>
                <a:ext cx="442" cy="83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2183" name="标题 2182"/>
          <p:cNvSpPr>
            <a:spLocks noGrp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184" name="副标题 2183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185" name="日期占位符 2184"/>
          <p:cNvSpPr>
            <a:spLocks noGrp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 Black" panose="020B0A04020102020204" pitchFamily="34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86" name="页脚占位符 218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 Black" panose="020B0A04020102020204" pitchFamily="34" charset="0"/>
              </a:defRPr>
            </a:lvl1pPr>
          </a:lstStyle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187" name="灯片编号占位符 218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 Black" panose="020B0A04020102020204" pitchFamily="34" charset="0"/>
              </a:defRPr>
            </a:lvl1pPr>
          </a:lstStyle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716657" cy="57943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6303963" y="0"/>
            <a:ext cx="2840037" cy="3254375"/>
            <a:chOff x="0" y="0"/>
            <a:chExt cx="2170" cy="2486"/>
          </a:xfrm>
        </p:grpSpPr>
        <p:grpSp>
          <p:nvGrpSpPr>
            <p:cNvPr id="1027" name="组合 1026"/>
            <p:cNvGrpSpPr/>
            <p:nvPr/>
          </p:nvGrpSpPr>
          <p:grpSpPr>
            <a:xfrm>
              <a:off x="965" y="1910"/>
              <a:ext cx="768" cy="576"/>
              <a:chOff x="0" y="0"/>
              <a:chExt cx="768" cy="576"/>
            </a:xfrm>
          </p:grpSpPr>
          <p:sp>
            <p:nvSpPr>
              <p:cNvPr id="1028" name="椭圆 1027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29" name="椭圆 1028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030" name="组合 1029"/>
            <p:cNvGrpSpPr/>
            <p:nvPr/>
          </p:nvGrpSpPr>
          <p:grpSpPr>
            <a:xfrm>
              <a:off x="1142" y="1103"/>
              <a:ext cx="768" cy="576"/>
              <a:chOff x="0" y="0"/>
              <a:chExt cx="768" cy="576"/>
            </a:xfrm>
          </p:grpSpPr>
          <p:sp>
            <p:nvSpPr>
              <p:cNvPr id="1031" name="椭圆 1030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32" name="椭圆 1031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033" name="组合 1032"/>
            <p:cNvGrpSpPr/>
            <p:nvPr/>
          </p:nvGrpSpPr>
          <p:grpSpPr>
            <a:xfrm>
              <a:off x="19" y="0"/>
              <a:ext cx="768" cy="576"/>
              <a:chOff x="0" y="0"/>
              <a:chExt cx="768" cy="576"/>
            </a:xfrm>
          </p:grpSpPr>
          <p:sp>
            <p:nvSpPr>
              <p:cNvPr id="1034" name="椭圆 1033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35" name="椭圆 1034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036" name="组合 1035"/>
            <p:cNvGrpSpPr/>
            <p:nvPr/>
          </p:nvGrpSpPr>
          <p:grpSpPr>
            <a:xfrm>
              <a:off x="0" y="0"/>
              <a:ext cx="2170" cy="1702"/>
              <a:chOff x="0" y="0"/>
              <a:chExt cx="2170" cy="1702"/>
            </a:xfrm>
          </p:grpSpPr>
          <p:grpSp>
            <p:nvGrpSpPr>
              <p:cNvPr id="1037" name="组合 1036"/>
              <p:cNvGrpSpPr/>
              <p:nvPr/>
            </p:nvGrpSpPr>
            <p:grpSpPr>
              <a:xfrm>
                <a:off x="525" y="308"/>
                <a:ext cx="1145" cy="844"/>
                <a:chOff x="0" y="0"/>
                <a:chExt cx="2919" cy="2151"/>
              </a:xfrm>
            </p:grpSpPr>
            <p:sp>
              <p:nvSpPr>
                <p:cNvPr id="1038" name="椭圆 1037"/>
                <p:cNvSpPr/>
                <p:nvPr/>
              </p:nvSpPr>
              <p:spPr>
                <a:xfrm>
                  <a:off x="0" y="0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039" name="椭圆 1038"/>
                <p:cNvSpPr/>
                <p:nvPr/>
              </p:nvSpPr>
              <p:spPr>
                <a:xfrm>
                  <a:off x="1115" y="787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grpSp>
            <p:nvGrpSpPr>
              <p:cNvPr id="1040" name="组合 1039"/>
              <p:cNvGrpSpPr/>
              <p:nvPr/>
            </p:nvGrpSpPr>
            <p:grpSpPr>
              <a:xfrm>
                <a:off x="0" y="0"/>
                <a:ext cx="2145" cy="1702"/>
                <a:chOff x="0" y="0"/>
                <a:chExt cx="2145" cy="1702"/>
              </a:xfrm>
            </p:grpSpPr>
            <p:grpSp>
              <p:nvGrpSpPr>
                <p:cNvPr id="1041" name="组合 1040"/>
                <p:cNvGrpSpPr/>
                <p:nvPr/>
              </p:nvGrpSpPr>
              <p:grpSpPr>
                <a:xfrm>
                  <a:off x="1390" y="589"/>
                  <a:ext cx="493" cy="912"/>
                  <a:chOff x="0" y="0"/>
                  <a:chExt cx="1258" cy="2327"/>
                </a:xfrm>
              </p:grpSpPr>
              <p:sp>
                <p:nvSpPr>
                  <p:cNvPr id="1042" name="任意多边形 1041"/>
                  <p:cNvSpPr/>
                  <p:nvPr/>
                </p:nvSpPr>
                <p:spPr>
                  <a:xfrm rot="2711884">
                    <a:off x="-706" y="706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43" name="任意多边形 1042"/>
                  <p:cNvSpPr/>
                  <p:nvPr/>
                </p:nvSpPr>
                <p:spPr>
                  <a:xfrm rot="2711884">
                    <a:off x="547" y="1616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44" name="组合 1043"/>
                <p:cNvGrpSpPr/>
                <p:nvPr/>
              </p:nvGrpSpPr>
              <p:grpSpPr>
                <a:xfrm>
                  <a:off x="1152" y="781"/>
                  <a:ext cx="966" cy="522"/>
                  <a:chOff x="0" y="0"/>
                  <a:chExt cx="2463" cy="1332"/>
                </a:xfrm>
              </p:grpSpPr>
              <p:sp>
                <p:nvSpPr>
                  <p:cNvPr id="1045" name="任意多边形 1044"/>
                  <p:cNvSpPr/>
                  <p:nvPr/>
                </p:nvSpPr>
                <p:spPr>
                  <a:xfrm rot="2104081">
                    <a:off x="0" y="0"/>
                    <a:ext cx="1814" cy="347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46" name="任意多边形 1045"/>
                  <p:cNvSpPr/>
                  <p:nvPr/>
                </p:nvSpPr>
                <p:spPr>
                  <a:xfrm rot="2104081">
                    <a:off x="1489" y="787"/>
                    <a:ext cx="974" cy="54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47" name="组合 1046"/>
                <p:cNvGrpSpPr/>
                <p:nvPr/>
              </p:nvGrpSpPr>
              <p:grpSpPr>
                <a:xfrm>
                  <a:off x="1165" y="707"/>
                  <a:ext cx="971" cy="417"/>
                  <a:chOff x="0" y="0"/>
                  <a:chExt cx="2477" cy="1064"/>
                </a:xfrm>
              </p:grpSpPr>
              <p:sp>
                <p:nvSpPr>
                  <p:cNvPr id="1048" name="任意多边形 1047"/>
                  <p:cNvSpPr/>
                  <p:nvPr/>
                </p:nvSpPr>
                <p:spPr>
                  <a:xfrm rot="1582915">
                    <a:off x="0" y="0"/>
                    <a:ext cx="1736" cy="30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49" name="任意多边形 1048"/>
                  <p:cNvSpPr/>
                  <p:nvPr/>
                </p:nvSpPr>
                <p:spPr>
                  <a:xfrm rot="1582915">
                    <a:off x="1545" y="588"/>
                    <a:ext cx="932" cy="47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0" name="组合 1049"/>
                <p:cNvGrpSpPr/>
                <p:nvPr/>
              </p:nvGrpSpPr>
              <p:grpSpPr>
                <a:xfrm>
                  <a:off x="1176" y="630"/>
                  <a:ext cx="969" cy="364"/>
                  <a:chOff x="0" y="0"/>
                  <a:chExt cx="2472" cy="927"/>
                </a:xfrm>
              </p:grpSpPr>
              <p:sp>
                <p:nvSpPr>
                  <p:cNvPr id="1051" name="任意多边形 1050"/>
                  <p:cNvSpPr/>
                  <p:nvPr/>
                </p:nvSpPr>
                <p:spPr>
                  <a:xfrm rot="1080363">
                    <a:off x="0" y="0"/>
                    <a:ext cx="1677" cy="33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52" name="任意多边形 1051"/>
                  <p:cNvSpPr/>
                  <p:nvPr/>
                </p:nvSpPr>
                <p:spPr>
                  <a:xfrm rot="1080363">
                    <a:off x="1571" y="401"/>
                    <a:ext cx="901" cy="52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3" name="组合 1052"/>
                <p:cNvGrpSpPr/>
                <p:nvPr/>
              </p:nvGrpSpPr>
              <p:grpSpPr>
                <a:xfrm>
                  <a:off x="1189" y="543"/>
                  <a:ext cx="918" cy="258"/>
                  <a:chOff x="0" y="0"/>
                  <a:chExt cx="2342" cy="657"/>
                </a:xfrm>
              </p:grpSpPr>
              <p:sp>
                <p:nvSpPr>
                  <p:cNvPr id="1054" name="任意多边形 1053"/>
                  <p:cNvSpPr/>
                  <p:nvPr/>
                </p:nvSpPr>
                <p:spPr>
                  <a:xfrm rot="463793">
                    <a:off x="0" y="0"/>
                    <a:ext cx="1545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55" name="任意多边形 1054"/>
                  <p:cNvSpPr/>
                  <p:nvPr/>
                </p:nvSpPr>
                <p:spPr>
                  <a:xfrm rot="463793">
                    <a:off x="1512" y="168"/>
                    <a:ext cx="830" cy="48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6" name="组合 1055"/>
                <p:cNvGrpSpPr/>
                <p:nvPr/>
              </p:nvGrpSpPr>
              <p:grpSpPr>
                <a:xfrm>
                  <a:off x="1199" y="487"/>
                  <a:ext cx="843" cy="134"/>
                  <a:chOff x="0" y="0"/>
                  <a:chExt cx="2150" cy="343"/>
                </a:xfrm>
              </p:grpSpPr>
              <p:sp>
                <p:nvSpPr>
                  <p:cNvPr id="1057" name="任意多边形 1056"/>
                  <p:cNvSpPr/>
                  <p:nvPr/>
                </p:nvSpPr>
                <p:spPr>
                  <a:xfrm rot="21515819">
                    <a:off x="0" y="20"/>
                    <a:ext cx="1404" cy="219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58" name="任意多边形 1057"/>
                  <p:cNvSpPr/>
                  <p:nvPr/>
                </p:nvSpPr>
                <p:spPr>
                  <a:xfrm rot="21515819">
                    <a:off x="1396" y="0"/>
                    <a:ext cx="754" cy="34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59" name="组合 1058"/>
                <p:cNvGrpSpPr/>
                <p:nvPr/>
              </p:nvGrpSpPr>
              <p:grpSpPr>
                <a:xfrm>
                  <a:off x="1181" y="349"/>
                  <a:ext cx="737" cy="167"/>
                  <a:chOff x="0" y="0"/>
                  <a:chExt cx="1879" cy="427"/>
                </a:xfrm>
              </p:grpSpPr>
              <p:sp>
                <p:nvSpPr>
                  <p:cNvPr id="1060" name="任意多边形 1059"/>
                  <p:cNvSpPr/>
                  <p:nvPr/>
                </p:nvSpPr>
                <p:spPr>
                  <a:xfrm rot="20797423">
                    <a:off x="0" y="212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61" name="任意多边形 1060"/>
                  <p:cNvSpPr/>
                  <p:nvPr/>
                </p:nvSpPr>
                <p:spPr>
                  <a:xfrm rot="20797423">
                    <a:off x="1217" y="0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62" name="组合 1061"/>
                <p:cNvGrpSpPr/>
                <p:nvPr/>
              </p:nvGrpSpPr>
              <p:grpSpPr>
                <a:xfrm>
                  <a:off x="279" y="637"/>
                  <a:ext cx="493" cy="912"/>
                  <a:chOff x="0" y="0"/>
                  <a:chExt cx="1257" cy="2326"/>
                </a:xfrm>
              </p:grpSpPr>
              <p:sp>
                <p:nvSpPr>
                  <p:cNvPr id="1063" name="任意多边形 1062"/>
                  <p:cNvSpPr/>
                  <p:nvPr/>
                </p:nvSpPr>
                <p:spPr>
                  <a:xfrm rot="-2711884" flipH="1">
                    <a:off x="239" y="706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64" name="任意多边形 1063"/>
                  <p:cNvSpPr/>
                  <p:nvPr/>
                </p:nvSpPr>
                <p:spPr>
                  <a:xfrm rot="-2711884" flipH="1">
                    <a:off x="-217" y="1615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65" name="组合 1064"/>
                <p:cNvGrpSpPr/>
                <p:nvPr/>
              </p:nvGrpSpPr>
              <p:grpSpPr>
                <a:xfrm>
                  <a:off x="27" y="850"/>
                  <a:ext cx="966" cy="522"/>
                  <a:chOff x="0" y="0"/>
                  <a:chExt cx="2463" cy="1332"/>
                </a:xfrm>
              </p:grpSpPr>
              <p:sp>
                <p:nvSpPr>
                  <p:cNvPr id="1066" name="任意多边形 1065"/>
                  <p:cNvSpPr/>
                  <p:nvPr/>
                </p:nvSpPr>
                <p:spPr>
                  <a:xfrm rot="-2104081" flipH="1">
                    <a:off x="649" y="0"/>
                    <a:ext cx="1814" cy="347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67" name="任意多边形 1066"/>
                  <p:cNvSpPr/>
                  <p:nvPr/>
                </p:nvSpPr>
                <p:spPr>
                  <a:xfrm rot="-2104081" flipH="1">
                    <a:off x="0" y="787"/>
                    <a:ext cx="974" cy="54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68" name="组合 1067"/>
                <p:cNvGrpSpPr/>
                <p:nvPr/>
              </p:nvGrpSpPr>
              <p:grpSpPr>
                <a:xfrm>
                  <a:off x="9" y="777"/>
                  <a:ext cx="971" cy="417"/>
                  <a:chOff x="0" y="0"/>
                  <a:chExt cx="2477" cy="1064"/>
                </a:xfrm>
              </p:grpSpPr>
              <p:sp>
                <p:nvSpPr>
                  <p:cNvPr id="1069" name="任意多边形 1068"/>
                  <p:cNvSpPr/>
                  <p:nvPr/>
                </p:nvSpPr>
                <p:spPr>
                  <a:xfrm rot="-1582915" flipH="1">
                    <a:off x="741" y="0"/>
                    <a:ext cx="1736" cy="30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0" name="任意多边形 1069"/>
                  <p:cNvSpPr/>
                  <p:nvPr/>
                </p:nvSpPr>
                <p:spPr>
                  <a:xfrm rot="-1582915" flipH="1">
                    <a:off x="0" y="588"/>
                    <a:ext cx="932" cy="47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71" name="组合 1070"/>
                <p:cNvGrpSpPr/>
                <p:nvPr/>
              </p:nvGrpSpPr>
              <p:grpSpPr>
                <a:xfrm>
                  <a:off x="0" y="700"/>
                  <a:ext cx="969" cy="363"/>
                  <a:chOff x="0" y="0"/>
                  <a:chExt cx="2472" cy="927"/>
                </a:xfrm>
              </p:grpSpPr>
              <p:sp>
                <p:nvSpPr>
                  <p:cNvPr id="1072" name="任意多边形 1071"/>
                  <p:cNvSpPr/>
                  <p:nvPr/>
                </p:nvSpPr>
                <p:spPr>
                  <a:xfrm rot="-1080363" flipH="1">
                    <a:off x="795" y="0"/>
                    <a:ext cx="1677" cy="33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3" name="任意多边形 1072"/>
                  <p:cNvSpPr/>
                  <p:nvPr/>
                </p:nvSpPr>
                <p:spPr>
                  <a:xfrm rot="-1080363" flipH="1">
                    <a:off x="0" y="401"/>
                    <a:ext cx="901" cy="52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74" name="组合 1073"/>
                <p:cNvGrpSpPr/>
                <p:nvPr/>
              </p:nvGrpSpPr>
              <p:grpSpPr>
                <a:xfrm>
                  <a:off x="38" y="613"/>
                  <a:ext cx="918" cy="257"/>
                  <a:chOff x="0" y="0"/>
                  <a:chExt cx="2342" cy="657"/>
                </a:xfrm>
              </p:grpSpPr>
              <p:sp>
                <p:nvSpPr>
                  <p:cNvPr id="1075" name="任意多边形 1074"/>
                  <p:cNvSpPr/>
                  <p:nvPr/>
                </p:nvSpPr>
                <p:spPr>
                  <a:xfrm rot="-463793" flipH="1">
                    <a:off x="797" y="0"/>
                    <a:ext cx="1545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6" name="任意多边形 1075"/>
                  <p:cNvSpPr/>
                  <p:nvPr/>
                </p:nvSpPr>
                <p:spPr>
                  <a:xfrm rot="-463793" flipH="1">
                    <a:off x="0" y="168"/>
                    <a:ext cx="830" cy="48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77" name="组合 1076"/>
                <p:cNvGrpSpPr/>
                <p:nvPr/>
              </p:nvGrpSpPr>
              <p:grpSpPr>
                <a:xfrm>
                  <a:off x="103" y="556"/>
                  <a:ext cx="843" cy="134"/>
                  <a:chOff x="0" y="0"/>
                  <a:chExt cx="2150" cy="343"/>
                </a:xfrm>
              </p:grpSpPr>
              <p:sp>
                <p:nvSpPr>
                  <p:cNvPr id="1078" name="任意多边形 1077"/>
                  <p:cNvSpPr/>
                  <p:nvPr/>
                </p:nvSpPr>
                <p:spPr>
                  <a:xfrm rot="-21515819" flipH="1">
                    <a:off x="746" y="20"/>
                    <a:ext cx="1404" cy="219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79" name="任意多边形 1078"/>
                  <p:cNvSpPr/>
                  <p:nvPr/>
                </p:nvSpPr>
                <p:spPr>
                  <a:xfrm rot="-21515819" flipH="1">
                    <a:off x="0" y="0"/>
                    <a:ext cx="754" cy="34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0" name="组合 1079"/>
                <p:cNvGrpSpPr/>
                <p:nvPr/>
              </p:nvGrpSpPr>
              <p:grpSpPr>
                <a:xfrm>
                  <a:off x="227" y="418"/>
                  <a:ext cx="737" cy="167"/>
                  <a:chOff x="0" y="0"/>
                  <a:chExt cx="1879" cy="427"/>
                </a:xfrm>
              </p:grpSpPr>
              <p:sp>
                <p:nvSpPr>
                  <p:cNvPr id="1081" name="任意多边形 1080"/>
                  <p:cNvSpPr/>
                  <p:nvPr/>
                </p:nvSpPr>
                <p:spPr>
                  <a:xfrm rot="-20797423" flipH="1">
                    <a:off x="646" y="212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82" name="任意多边形 1081"/>
                  <p:cNvSpPr/>
                  <p:nvPr/>
                </p:nvSpPr>
                <p:spPr>
                  <a:xfrm rot="-20797423" flipH="1">
                    <a:off x="0" y="0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3" name="组合 1082"/>
                <p:cNvGrpSpPr/>
                <p:nvPr/>
              </p:nvGrpSpPr>
              <p:grpSpPr>
                <a:xfrm>
                  <a:off x="271" y="341"/>
                  <a:ext cx="725" cy="218"/>
                  <a:chOff x="0" y="0"/>
                  <a:chExt cx="1850" cy="554"/>
                </a:xfrm>
              </p:grpSpPr>
              <p:sp>
                <p:nvSpPr>
                  <p:cNvPr id="1084" name="任意多边形 1083"/>
                  <p:cNvSpPr/>
                  <p:nvPr/>
                </p:nvSpPr>
                <p:spPr>
                  <a:xfrm rot="-20322528" flipH="1">
                    <a:off x="617" y="339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85" name="任意多边形 1084"/>
                  <p:cNvSpPr/>
                  <p:nvPr/>
                </p:nvSpPr>
                <p:spPr>
                  <a:xfrm rot="-20322528" flipH="1">
                    <a:off x="0" y="0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6" name="组合 1085"/>
                <p:cNvGrpSpPr/>
                <p:nvPr/>
              </p:nvGrpSpPr>
              <p:grpSpPr>
                <a:xfrm>
                  <a:off x="357" y="231"/>
                  <a:ext cx="693" cy="291"/>
                  <a:chOff x="0" y="0"/>
                  <a:chExt cx="693" cy="291"/>
                </a:xfrm>
              </p:grpSpPr>
              <p:sp>
                <p:nvSpPr>
                  <p:cNvPr id="1087" name="任意多边形 1086"/>
                  <p:cNvSpPr/>
                  <p:nvPr/>
                </p:nvSpPr>
                <p:spPr>
                  <a:xfrm rot="-19571591" flipH="1">
                    <a:off x="209" y="207"/>
                    <a:ext cx="484" cy="8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88" name="任意多边形 1087"/>
                  <p:cNvSpPr/>
                  <p:nvPr/>
                </p:nvSpPr>
                <p:spPr>
                  <a:xfrm rot="-19571591" flipH="1">
                    <a:off x="0" y="0"/>
                    <a:ext cx="260" cy="132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89" name="组合 1088"/>
                <p:cNvGrpSpPr/>
                <p:nvPr/>
              </p:nvGrpSpPr>
              <p:grpSpPr>
                <a:xfrm>
                  <a:off x="439" y="118"/>
                  <a:ext cx="664" cy="349"/>
                  <a:chOff x="0" y="0"/>
                  <a:chExt cx="664" cy="349"/>
                </a:xfrm>
              </p:grpSpPr>
              <p:sp>
                <p:nvSpPr>
                  <p:cNvPr id="1090" name="任意多边形 1089"/>
                  <p:cNvSpPr/>
                  <p:nvPr/>
                </p:nvSpPr>
                <p:spPr>
                  <a:xfrm rot="-18935577" flipH="1">
                    <a:off x="173" y="265"/>
                    <a:ext cx="491" cy="8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91" name="任意多边形 1090"/>
                  <p:cNvSpPr/>
                  <p:nvPr/>
                </p:nvSpPr>
                <p:spPr>
                  <a:xfrm rot="-18935577" flipH="1">
                    <a:off x="0" y="0"/>
                    <a:ext cx="264" cy="132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92" name="组合 1091"/>
                <p:cNvGrpSpPr/>
                <p:nvPr/>
              </p:nvGrpSpPr>
              <p:grpSpPr>
                <a:xfrm>
                  <a:off x="669" y="30"/>
                  <a:ext cx="305" cy="593"/>
                  <a:chOff x="0" y="0"/>
                  <a:chExt cx="778" cy="1512"/>
                </a:xfrm>
              </p:grpSpPr>
              <p:sp>
                <p:nvSpPr>
                  <p:cNvPr id="1093" name="任意多边形 1092"/>
                  <p:cNvSpPr/>
                  <p:nvPr/>
                </p:nvSpPr>
                <p:spPr>
                  <a:xfrm rot="-18126224" flipH="1">
                    <a:off x="117" y="851"/>
                    <a:ext cx="1100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94" name="任意多边形 1093"/>
                  <p:cNvSpPr/>
                  <p:nvPr/>
                </p:nvSpPr>
                <p:spPr>
                  <a:xfrm rot="-18126224" flipH="1">
                    <a:off x="-126" y="126"/>
                    <a:ext cx="591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95" name="组合 1094"/>
                <p:cNvGrpSpPr/>
                <p:nvPr/>
              </p:nvGrpSpPr>
              <p:grpSpPr>
                <a:xfrm>
                  <a:off x="788" y="0"/>
                  <a:ext cx="248" cy="601"/>
                  <a:chOff x="0" y="0"/>
                  <a:chExt cx="634" cy="1534"/>
                </a:xfrm>
              </p:grpSpPr>
              <p:sp>
                <p:nvSpPr>
                  <p:cNvPr id="1096" name="任意多边形 1095"/>
                  <p:cNvSpPr/>
                  <p:nvPr/>
                </p:nvSpPr>
                <p:spPr>
                  <a:xfrm rot="-17473521" flipH="1">
                    <a:off x="-7" y="893"/>
                    <a:ext cx="1061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097" name="任意多边形 1096"/>
                  <p:cNvSpPr/>
                  <p:nvPr/>
                </p:nvSpPr>
                <p:spPr>
                  <a:xfrm rot="-17473521" flipH="1">
                    <a:off x="-116" y="116"/>
                    <a:ext cx="570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098" name="组合 1097"/>
                <p:cNvGrpSpPr/>
                <p:nvPr/>
              </p:nvGrpSpPr>
              <p:grpSpPr>
                <a:xfrm>
                  <a:off x="1136" y="252"/>
                  <a:ext cx="723" cy="222"/>
                  <a:chOff x="0" y="0"/>
                  <a:chExt cx="1845" cy="566"/>
                </a:xfrm>
              </p:grpSpPr>
              <p:sp>
                <p:nvSpPr>
                  <p:cNvPr id="1099" name="任意多边形 1098"/>
                  <p:cNvSpPr/>
                  <p:nvPr/>
                </p:nvSpPr>
                <p:spPr>
                  <a:xfrm rot="20274565">
                    <a:off x="0" y="351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00" name="任意多边形 1099"/>
                  <p:cNvSpPr/>
                  <p:nvPr/>
                </p:nvSpPr>
                <p:spPr>
                  <a:xfrm rot="20274565">
                    <a:off x="1183" y="0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01" name="组合 1100"/>
                <p:cNvGrpSpPr/>
                <p:nvPr/>
              </p:nvGrpSpPr>
              <p:grpSpPr>
                <a:xfrm>
                  <a:off x="1081" y="163"/>
                  <a:ext cx="699" cy="282"/>
                  <a:chOff x="0" y="0"/>
                  <a:chExt cx="1781" cy="717"/>
                </a:xfrm>
              </p:grpSpPr>
              <p:sp>
                <p:nvSpPr>
                  <p:cNvPr id="1102" name="任意多边形 1101"/>
                  <p:cNvSpPr/>
                  <p:nvPr/>
                </p:nvSpPr>
                <p:spPr>
                  <a:xfrm rot="19678936">
                    <a:off x="0" y="502"/>
                    <a:ext cx="1233" cy="215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03" name="任意多边形 1102"/>
                  <p:cNvSpPr/>
                  <p:nvPr/>
                </p:nvSpPr>
                <p:spPr>
                  <a:xfrm rot="19678936">
                    <a:off x="1119" y="0"/>
                    <a:ext cx="662" cy="338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1104" name="任意多边形 1103"/>
                <p:cNvSpPr/>
                <p:nvPr/>
              </p:nvSpPr>
              <p:spPr>
                <a:xfrm rot="-17021246" flipH="1">
                  <a:off x="850" y="369"/>
                  <a:ext cx="403" cy="57"/>
                </a:xfrm>
                <a:custGeom>
                  <a:avLst/>
                  <a:gdLst/>
                  <a:ahLst/>
                  <a:cxnLst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105" name="任意多边形 1104"/>
                <p:cNvSpPr/>
                <p:nvPr/>
              </p:nvSpPr>
              <p:spPr>
                <a:xfrm rot="-17021246" flipH="1">
                  <a:off x="862" y="77"/>
                  <a:ext cx="216" cy="90"/>
                </a:xfrm>
                <a:custGeom>
                  <a:avLst/>
                  <a:gdLst/>
                  <a:ahLst/>
                  <a:cxnLst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grpSp>
              <p:nvGrpSpPr>
                <p:cNvPr id="1106" name="组合 1105"/>
                <p:cNvGrpSpPr/>
                <p:nvPr/>
              </p:nvGrpSpPr>
              <p:grpSpPr>
                <a:xfrm>
                  <a:off x="1127" y="5"/>
                  <a:ext cx="251" cy="596"/>
                  <a:chOff x="0" y="0"/>
                  <a:chExt cx="640" cy="1520"/>
                </a:xfrm>
              </p:grpSpPr>
              <p:sp>
                <p:nvSpPr>
                  <p:cNvPr id="1107" name="任意多边形 1106"/>
                  <p:cNvSpPr/>
                  <p:nvPr/>
                </p:nvSpPr>
                <p:spPr>
                  <a:xfrm rot="17742246">
                    <a:off x="-439" y="897"/>
                    <a:ext cx="1062" cy="184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08" name="任意多边形 1107"/>
                  <p:cNvSpPr/>
                  <p:nvPr/>
                </p:nvSpPr>
                <p:spPr>
                  <a:xfrm rot="17742246">
                    <a:off x="207" y="137"/>
                    <a:ext cx="570" cy="28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09" name="组合 1108"/>
                <p:cNvGrpSpPr/>
                <p:nvPr/>
              </p:nvGrpSpPr>
              <p:grpSpPr>
                <a:xfrm>
                  <a:off x="1180" y="53"/>
                  <a:ext cx="398" cy="574"/>
                  <a:chOff x="0" y="0"/>
                  <a:chExt cx="1017" cy="1464"/>
                </a:xfrm>
              </p:grpSpPr>
              <p:sp>
                <p:nvSpPr>
                  <p:cNvPr id="1110" name="任意多边形 1109"/>
                  <p:cNvSpPr/>
                  <p:nvPr/>
                </p:nvSpPr>
                <p:spPr>
                  <a:xfrm rot="18822740">
                    <a:off x="-442" y="748"/>
                    <a:ext cx="1155" cy="270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11" name="任意多边形 1110"/>
                  <p:cNvSpPr/>
                  <p:nvPr/>
                </p:nvSpPr>
                <p:spPr>
                  <a:xfrm rot="18822740">
                    <a:off x="492" y="95"/>
                    <a:ext cx="620" cy="42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12" name="组合 1111"/>
                <p:cNvGrpSpPr/>
                <p:nvPr/>
              </p:nvGrpSpPr>
              <p:grpSpPr>
                <a:xfrm>
                  <a:off x="1100" y="2"/>
                  <a:ext cx="95" cy="567"/>
                  <a:chOff x="0" y="0"/>
                  <a:chExt cx="243" cy="1448"/>
                </a:xfrm>
              </p:grpSpPr>
              <p:sp>
                <p:nvSpPr>
                  <p:cNvPr id="1113" name="任意多边形 1112"/>
                  <p:cNvSpPr/>
                  <p:nvPr/>
                </p:nvSpPr>
                <p:spPr>
                  <a:xfrm rot="16696252">
                    <a:off x="-434" y="928"/>
                    <a:ext cx="954" cy="86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14" name="任意多边形 1113"/>
                  <p:cNvSpPr/>
                  <p:nvPr/>
                </p:nvSpPr>
                <p:spPr>
                  <a:xfrm rot="16696252">
                    <a:off x="-80" y="185"/>
                    <a:ext cx="512" cy="13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15" name="组合 1114"/>
                <p:cNvGrpSpPr/>
                <p:nvPr/>
              </p:nvGrpSpPr>
              <p:grpSpPr>
                <a:xfrm>
                  <a:off x="399" y="683"/>
                  <a:ext cx="425" cy="960"/>
                  <a:chOff x="0" y="0"/>
                  <a:chExt cx="1085" cy="2450"/>
                </a:xfrm>
              </p:grpSpPr>
              <p:sp>
                <p:nvSpPr>
                  <p:cNvPr id="1116" name="任意多边形 1115"/>
                  <p:cNvSpPr/>
                  <p:nvPr/>
                </p:nvSpPr>
                <p:spPr>
                  <a:xfrm rot="-3264308" flipH="1">
                    <a:off x="67" y="706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17" name="任意多边形 1116"/>
                  <p:cNvSpPr/>
                  <p:nvPr/>
                </p:nvSpPr>
                <p:spPr>
                  <a:xfrm rot="-3264308" flipH="1">
                    <a:off x="-217" y="1739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18" name="组合 1117"/>
                <p:cNvGrpSpPr/>
                <p:nvPr/>
              </p:nvGrpSpPr>
              <p:grpSpPr>
                <a:xfrm>
                  <a:off x="600" y="748"/>
                  <a:ext cx="300" cy="930"/>
                  <a:chOff x="0" y="0"/>
                  <a:chExt cx="766" cy="2373"/>
                </a:xfrm>
              </p:grpSpPr>
              <p:sp>
                <p:nvSpPr>
                  <p:cNvPr id="1119" name="任意多边形 1118"/>
                  <p:cNvSpPr/>
                  <p:nvPr/>
                </p:nvSpPr>
                <p:spPr>
                  <a:xfrm rot="-4057115" flipH="1">
                    <a:off x="-187" y="641"/>
                    <a:ext cx="1595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0" name="任意多边形 1119"/>
                  <p:cNvSpPr/>
                  <p:nvPr/>
                </p:nvSpPr>
                <p:spPr>
                  <a:xfrm rot="-4057115" flipH="1">
                    <a:off x="-183" y="1700"/>
                    <a:ext cx="856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21" name="组合 1120"/>
                <p:cNvGrpSpPr/>
                <p:nvPr/>
              </p:nvGrpSpPr>
              <p:grpSpPr>
                <a:xfrm rot="88588">
                  <a:off x="808" y="769"/>
                  <a:ext cx="180" cy="913"/>
                  <a:chOff x="0" y="0"/>
                  <a:chExt cx="492" cy="2604"/>
                </a:xfrm>
              </p:grpSpPr>
              <p:sp>
                <p:nvSpPr>
                  <p:cNvPr id="1122" name="任意多边形 1121"/>
                  <p:cNvSpPr/>
                  <p:nvPr/>
                </p:nvSpPr>
                <p:spPr>
                  <a:xfrm rot="-4817938" flipH="1">
                    <a:off x="-517" y="705"/>
                    <a:ext cx="1711" cy="301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3" name="任意多边形 1122"/>
                  <p:cNvSpPr/>
                  <p:nvPr/>
                </p:nvSpPr>
                <p:spPr>
                  <a:xfrm rot="-4817938" flipH="1">
                    <a:off x="-222" y="1905"/>
                    <a:ext cx="918" cy="473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24" name="组合 1123"/>
                <p:cNvGrpSpPr/>
                <p:nvPr/>
              </p:nvGrpSpPr>
              <p:grpSpPr>
                <a:xfrm>
                  <a:off x="1336" y="662"/>
                  <a:ext cx="442" cy="951"/>
                  <a:chOff x="0" y="0"/>
                  <a:chExt cx="1125" cy="2426"/>
                </a:xfrm>
              </p:grpSpPr>
              <p:sp>
                <p:nvSpPr>
                  <p:cNvPr id="1125" name="任意多边形 1124"/>
                  <p:cNvSpPr/>
                  <p:nvPr/>
                </p:nvSpPr>
                <p:spPr>
                  <a:xfrm rot="3144576">
                    <a:off x="-706" y="706"/>
                    <a:ext cx="1724" cy="312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6" name="任意多边形 1125"/>
                  <p:cNvSpPr/>
                  <p:nvPr/>
                </p:nvSpPr>
                <p:spPr>
                  <a:xfrm rot="3144576">
                    <a:off x="414" y="1715"/>
                    <a:ext cx="925" cy="490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27" name="组合 1126"/>
                <p:cNvGrpSpPr/>
                <p:nvPr/>
              </p:nvGrpSpPr>
              <p:grpSpPr>
                <a:xfrm>
                  <a:off x="1276" y="721"/>
                  <a:ext cx="347" cy="951"/>
                  <a:chOff x="0" y="0"/>
                  <a:chExt cx="883" cy="2426"/>
                </a:xfrm>
              </p:grpSpPr>
              <p:sp>
                <p:nvSpPr>
                  <p:cNvPr id="1128" name="任意多边形 1127"/>
                  <p:cNvSpPr/>
                  <p:nvPr/>
                </p:nvSpPr>
                <p:spPr>
                  <a:xfrm rot="3745735">
                    <a:off x="-675" y="672"/>
                    <a:ext cx="1650" cy="299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29" name="任意多边形 1128"/>
                  <p:cNvSpPr/>
                  <p:nvPr/>
                </p:nvSpPr>
                <p:spPr>
                  <a:xfrm rot="3745735">
                    <a:off x="203" y="1746"/>
                    <a:ext cx="885" cy="469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30" name="组合 1129"/>
                <p:cNvGrpSpPr/>
                <p:nvPr/>
              </p:nvGrpSpPr>
              <p:grpSpPr>
                <a:xfrm>
                  <a:off x="1208" y="767"/>
                  <a:ext cx="243" cy="935"/>
                  <a:chOff x="0" y="0"/>
                  <a:chExt cx="619" cy="2386"/>
                </a:xfrm>
              </p:grpSpPr>
              <p:sp>
                <p:nvSpPr>
                  <p:cNvPr id="1131" name="任意多边形 1130"/>
                  <p:cNvSpPr/>
                  <p:nvPr/>
                </p:nvSpPr>
                <p:spPr>
                  <a:xfrm rot="4286818">
                    <a:off x="-677" y="677"/>
                    <a:ext cx="1601" cy="246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32" name="任意多边形 1131"/>
                  <p:cNvSpPr/>
                  <p:nvPr/>
                </p:nvSpPr>
                <p:spPr>
                  <a:xfrm rot="4286818">
                    <a:off x="-3" y="1760"/>
                    <a:ext cx="859" cy="38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33" name="组合 1132"/>
                <p:cNvGrpSpPr/>
                <p:nvPr/>
              </p:nvGrpSpPr>
              <p:grpSpPr>
                <a:xfrm>
                  <a:off x="1134" y="813"/>
                  <a:ext cx="159" cy="870"/>
                  <a:chOff x="0" y="0"/>
                  <a:chExt cx="405" cy="2219"/>
                </a:xfrm>
              </p:grpSpPr>
              <p:sp>
                <p:nvSpPr>
                  <p:cNvPr id="1134" name="任意多边形 1133"/>
                  <p:cNvSpPr/>
                  <p:nvPr/>
                </p:nvSpPr>
                <p:spPr>
                  <a:xfrm rot="4898956">
                    <a:off x="-612" y="612"/>
                    <a:ext cx="1471" cy="246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35" name="任意多边形 1134"/>
                  <p:cNvSpPr/>
                  <p:nvPr/>
                </p:nvSpPr>
                <p:spPr>
                  <a:xfrm rot="4898956">
                    <a:off x="-183" y="1631"/>
                    <a:ext cx="790" cy="386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1136" name="组合 1135"/>
                <p:cNvGrpSpPr/>
                <p:nvPr/>
              </p:nvGrpSpPr>
              <p:grpSpPr>
                <a:xfrm>
                  <a:off x="930" y="826"/>
                  <a:ext cx="167" cy="857"/>
                  <a:chOff x="0" y="0"/>
                  <a:chExt cx="426" cy="2185"/>
                </a:xfrm>
              </p:grpSpPr>
              <p:sp>
                <p:nvSpPr>
                  <p:cNvPr id="1137" name="任意多边形 1136"/>
                  <p:cNvSpPr/>
                  <p:nvPr/>
                </p:nvSpPr>
                <p:spPr>
                  <a:xfrm rot="5755659">
                    <a:off x="-386" y="624"/>
                    <a:ext cx="1437" cy="188"/>
                  </a:xfrm>
                  <a:custGeom>
                    <a:avLst/>
                    <a:gdLst/>
                    <a:ahLst/>
                    <a:cxnLst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1138" name="任意多边形 1137"/>
                  <p:cNvSpPr/>
                  <p:nvPr/>
                </p:nvSpPr>
                <p:spPr>
                  <a:xfrm rot="5755659">
                    <a:off x="-238" y="1649"/>
                    <a:ext cx="771" cy="295"/>
                  </a:xfrm>
                  <a:custGeom>
                    <a:avLst/>
                    <a:gdLst/>
                    <a:ahLst/>
                    <a:cxnLst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</p:grpSp>
          <p:sp>
            <p:nvSpPr>
              <p:cNvPr id="1139" name="任意多边形 1138"/>
              <p:cNvSpPr/>
              <p:nvPr/>
            </p:nvSpPr>
            <p:spPr>
              <a:xfrm flipH="1">
                <a:off x="758" y="934"/>
                <a:ext cx="191" cy="580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0" name="任意多边形 1139"/>
              <p:cNvSpPr/>
              <p:nvPr/>
            </p:nvSpPr>
            <p:spPr>
              <a:xfrm flipH="1">
                <a:off x="413" y="726"/>
                <a:ext cx="833" cy="903"/>
              </a:xfrm>
              <a:custGeom>
                <a:avLst/>
                <a:gdLst>
                  <a:gd name="txL" fmla="*/ 0 w 21600"/>
                  <a:gd name="txT" fmla="*/ 0 h 21602"/>
                  <a:gd name="txR" fmla="*/ 21600 w 21600"/>
                  <a:gd name="txB" fmla="*/ 21602 h 21602"/>
                </a:gdLst>
                <a:ahLst/>
                <a:cxnLst>
                  <a:cxn ang="270">
                    <a:pos x="5467" y="0"/>
                  </a:cxn>
                  <a:cxn ang="90">
                    <a:pos x="21588" y="21601"/>
                  </a:cxn>
                  <a:cxn ang="180">
                    <a:pos x="0" y="20897"/>
                  </a:cxn>
                </a:cxnLst>
                <a:rect l="txL" t="txT" r="txR" b="txB"/>
                <a:pathLst>
                  <a:path w="21600" h="21602" fill="none">
                    <a:moveTo>
                      <a:pt x="5467" y="0"/>
                    </a:moveTo>
                    <a:arcTo wR="21600" hR="21600" stAng="-4520344" swAng="4632411"/>
                  </a:path>
                  <a:path w="21600" h="21602" stroke="0">
                    <a:moveTo>
                      <a:pt x="5467" y="0"/>
                    </a:moveTo>
                    <a:arcTo wR="21600" hR="21600" stAng="-4520344" swAng="4632411"/>
                    <a:lnTo>
                      <a:pt x="0" y="20897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1" name="任意多边形 1140"/>
              <p:cNvSpPr/>
              <p:nvPr/>
            </p:nvSpPr>
            <p:spPr>
              <a:xfrm flipV="1">
                <a:off x="1163" y="179"/>
                <a:ext cx="1007" cy="802"/>
              </a:xfrm>
              <a:custGeom>
                <a:avLst/>
                <a:gdLst>
                  <a:gd name="txL" fmla="*/ 0 w 36729"/>
                  <a:gd name="txT" fmla="*/ 0 h 21600"/>
                  <a:gd name="txR" fmla="*/ 36729 w 36729"/>
                  <a:gd name="txB" fmla="*/ 21600 h 21600"/>
                </a:gdLst>
                <a:ahLst/>
                <a:cxnLst>
                  <a:cxn ang="0">
                    <a:pos x="36729" y="10451"/>
                  </a:cxn>
                  <a:cxn ang="180">
                    <a:pos x="0" y="12197"/>
                  </a:cxn>
                  <a:cxn ang="270">
                    <a:pos x="17826" y="0"/>
                  </a:cxn>
                </a:cxnLst>
                <a:rect l="txL" t="txT" r="txR" b="txB"/>
                <a:pathLst>
                  <a:path w="36729" h="21600" fill="none">
                    <a:moveTo>
                      <a:pt x="36729" y="10451"/>
                    </a:moveTo>
                    <a:arcTo wR="21600" hR="21600" stAng="-19863773" swAng="7000918"/>
                  </a:path>
                  <a:path w="36729" h="21600" stroke="0">
                    <a:moveTo>
                      <a:pt x="36729" y="10451"/>
                    </a:moveTo>
                    <a:arcTo wR="21600" hR="21600" stAng="-19863773" swAng="7000918"/>
                    <a:lnTo>
                      <a:pt x="1782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2" name="任意多边形 1141"/>
              <p:cNvSpPr/>
              <p:nvPr/>
            </p:nvSpPr>
            <p:spPr>
              <a:xfrm flipH="1">
                <a:off x="497" y="580"/>
                <a:ext cx="487" cy="933"/>
              </a:xfrm>
              <a:custGeom>
                <a:avLst/>
                <a:gdLst>
                  <a:gd name="txL" fmla="*/ 0 w 28940"/>
                  <a:gd name="txT" fmla="*/ 0 h 22305"/>
                  <a:gd name="txR" fmla="*/ 28940 w 28940"/>
                  <a:gd name="txB" fmla="*/ 22305 h 22305"/>
                </a:gdLst>
                <a:ahLst/>
                <a:cxnLst>
                  <a:cxn ang="180">
                    <a:pos x="0" y="1285"/>
                  </a:cxn>
                  <a:cxn ang="0">
                    <a:pos x="28928" y="22304"/>
                  </a:cxn>
                  <a:cxn ang="90">
                    <a:pos x="7340" y="21600"/>
                  </a:cxn>
                </a:cxnLst>
                <a:rect l="txL" t="txT" r="txR" b="txB"/>
                <a:pathLst>
                  <a:path w="28940" h="22305" fill="none">
                    <a:moveTo>
                      <a:pt x="0" y="1285"/>
                    </a:moveTo>
                    <a:arcTo wR="21600" hR="21600" stAng="-6591916" swAng="6703983"/>
                  </a:path>
                  <a:path w="28940" h="22305" stroke="0">
                    <a:moveTo>
                      <a:pt x="0" y="1285"/>
                    </a:moveTo>
                    <a:arcTo wR="21600" hR="21600" stAng="-6591916" swAng="6703983"/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3" name="任意多边形 1142"/>
              <p:cNvSpPr/>
              <p:nvPr/>
            </p:nvSpPr>
            <p:spPr>
              <a:xfrm flipH="1">
                <a:off x="152" y="628"/>
                <a:ext cx="791" cy="932"/>
              </a:xfrm>
              <a:custGeom>
                <a:avLst/>
                <a:gdLst>
                  <a:gd name="txL" fmla="*/ 0 w 30473"/>
                  <a:gd name="txT" fmla="*/ 0 h 22305"/>
                  <a:gd name="txR" fmla="*/ 30473 w 30473"/>
                  <a:gd name="txB" fmla="*/ 22305 h 22305"/>
                </a:gdLst>
                <a:ahLst/>
                <a:cxnLst>
                  <a:cxn ang="180">
                    <a:pos x="0" y="1906"/>
                  </a:cxn>
                  <a:cxn ang="0">
                    <a:pos x="30461" y="22304"/>
                  </a:cxn>
                  <a:cxn ang="90">
                    <a:pos x="8873" y="21600"/>
                  </a:cxn>
                </a:cxnLst>
                <a:rect l="txL" t="txT" r="txR" b="txB"/>
                <a:pathLst>
                  <a:path w="30473" h="22305" fill="none">
                    <a:moveTo>
                      <a:pt x="0" y="1906"/>
                    </a:moveTo>
                    <a:arcTo wR="21600" hR="21600" stAng="-6855218" swAng="6967285"/>
                  </a:path>
                  <a:path w="30473" h="22305" stroke="0">
                    <a:moveTo>
                      <a:pt x="0" y="1906"/>
                    </a:moveTo>
                    <a:arcTo wR="21600" hR="21600" stAng="-6855218" swAng="6967285"/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4" name="任意多边形 1143"/>
              <p:cNvSpPr/>
              <p:nvPr/>
            </p:nvSpPr>
            <p:spPr>
              <a:xfrm flipH="1">
                <a:off x="82" y="458"/>
                <a:ext cx="932" cy="933"/>
              </a:xfrm>
              <a:custGeom>
                <a:avLst/>
                <a:gdLst>
                  <a:gd name="txL" fmla="*/ 0 w 34455"/>
                  <a:gd name="txT" fmla="*/ 0 h 22305"/>
                  <a:gd name="txR" fmla="*/ 34455 w 34455"/>
                  <a:gd name="txB" fmla="*/ 22305 h 22305"/>
                </a:gdLst>
                <a:ahLst/>
                <a:cxnLst>
                  <a:cxn ang="180">
                    <a:pos x="0" y="4241"/>
                  </a:cxn>
                  <a:cxn ang="0">
                    <a:pos x="34443" y="22304"/>
                  </a:cxn>
                  <a:cxn ang="90">
                    <a:pos x="12855" y="21600"/>
                  </a:cxn>
                </a:cxnLst>
                <a:rect l="txL" t="txT" r="txR" b="txB"/>
                <a:pathLst>
                  <a:path w="34455" h="22305" fill="none">
                    <a:moveTo>
                      <a:pt x="0" y="4241"/>
                    </a:moveTo>
                    <a:arcTo wR="21600" hR="21600" stAng="-7591281" swAng="7703349"/>
                  </a:path>
                  <a:path w="34455" h="22305" stroke="0">
                    <a:moveTo>
                      <a:pt x="0" y="4241"/>
                    </a:moveTo>
                    <a:arcTo wR="21600" hR="21600" stAng="-7591281" swAng="7703349"/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5" name="任意多边形 1144"/>
              <p:cNvSpPr/>
              <p:nvPr/>
            </p:nvSpPr>
            <p:spPr>
              <a:xfrm>
                <a:off x="1114" y="589"/>
                <a:ext cx="149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6" name="任意多边形 1145"/>
              <p:cNvSpPr/>
              <p:nvPr/>
            </p:nvSpPr>
            <p:spPr>
              <a:xfrm>
                <a:off x="1153" y="585"/>
                <a:ext cx="394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7" name="任意多边形 1146"/>
              <p:cNvSpPr/>
              <p:nvPr/>
            </p:nvSpPr>
            <p:spPr>
              <a:xfrm>
                <a:off x="1188" y="463"/>
                <a:ext cx="559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180">
                    <a:pos x="0" y="4512"/>
                  </a:cxn>
                  <a:cxn ang="0">
                    <a:pos x="34800" y="22304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4812" h="22305" fill="none">
                    <a:moveTo>
                      <a:pt x="0" y="4512"/>
                    </a:moveTo>
                    <a:arcTo wR="21600" hR="21600" stAng="-7662616" swAng="7774684"/>
                  </a:path>
                  <a:path w="34812" h="22305" stroke="0">
                    <a:moveTo>
                      <a:pt x="0" y="4512"/>
                    </a:moveTo>
                    <a:arcTo wR="21600" hR="21600" stAng="-7662616" swAng="7774684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8" name="任意多边形 1147"/>
              <p:cNvSpPr/>
              <p:nvPr/>
            </p:nvSpPr>
            <p:spPr>
              <a:xfrm>
                <a:off x="1295" y="1033"/>
                <a:ext cx="190" cy="580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49" name="任意多边形 1148"/>
              <p:cNvSpPr/>
              <p:nvPr/>
            </p:nvSpPr>
            <p:spPr>
              <a:xfrm rot="-1939245" flipV="1">
                <a:off x="999" y="843"/>
                <a:ext cx="173" cy="328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0" name="任意多边形 1149"/>
              <p:cNvSpPr/>
              <p:nvPr/>
            </p:nvSpPr>
            <p:spPr>
              <a:xfrm flipH="1">
                <a:off x="29" y="319"/>
                <a:ext cx="996" cy="933"/>
              </a:xfrm>
              <a:custGeom>
                <a:avLst/>
                <a:gdLst>
                  <a:gd name="txL" fmla="*/ 0 w 36830"/>
                  <a:gd name="txT" fmla="*/ 0 h 22305"/>
                  <a:gd name="txR" fmla="*/ 36830 w 36830"/>
                  <a:gd name="txB" fmla="*/ 22305 h 22305"/>
                </a:gdLst>
                <a:ahLst/>
                <a:cxnLst>
                  <a:cxn ang="180">
                    <a:pos x="0" y="6282"/>
                  </a:cxn>
                  <a:cxn ang="0">
                    <a:pos x="36818" y="22304"/>
                  </a:cxn>
                  <a:cxn ang="90">
                    <a:pos x="15230" y="21600"/>
                  </a:cxn>
                </a:cxnLst>
                <a:rect l="txL" t="txT" r="txR" b="txB"/>
                <a:pathLst>
                  <a:path w="36830" h="22305" fill="none">
                    <a:moveTo>
                      <a:pt x="0" y="6282"/>
                    </a:moveTo>
                    <a:arcTo wR="21600" hR="21600" stAng="-8090097" swAng="8202165"/>
                  </a:path>
                  <a:path w="36830" h="22305" stroke="0">
                    <a:moveTo>
                      <a:pt x="0" y="6282"/>
                    </a:moveTo>
                    <a:arcTo wR="21600" hR="21600" stAng="-8090097" swAng="8202165"/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1" name="任意多边形 1150"/>
              <p:cNvSpPr/>
              <p:nvPr/>
            </p:nvSpPr>
            <p:spPr>
              <a:xfrm flipH="1">
                <a:off x="310" y="123"/>
                <a:ext cx="725" cy="903"/>
              </a:xfrm>
              <a:custGeom>
                <a:avLst/>
                <a:gdLst>
                  <a:gd name="txL" fmla="*/ 0 w 31881"/>
                  <a:gd name="txT" fmla="*/ 0 h 21600"/>
                  <a:gd name="txR" fmla="*/ 31881 w 31881"/>
                  <a:gd name="txB" fmla="*/ 21600 h 21600"/>
                </a:gdLst>
                <a:ahLst/>
                <a:cxnLst>
                  <a:cxn ang="180">
                    <a:pos x="0" y="10015"/>
                  </a:cxn>
                  <a:cxn ang="0">
                    <a:pos x="31880" y="4859"/>
                  </a:cxn>
                  <a:cxn ang="90">
                    <a:pos x="18231" y="21600"/>
                  </a:cxn>
                </a:cxnLst>
                <a:rect l="txL" t="txT" r="txR" b="txB"/>
                <a:pathLst>
                  <a:path w="31881" h="21600" fill="none">
                    <a:moveTo>
                      <a:pt x="0" y="10015"/>
                    </a:moveTo>
                    <a:arcTo wR="21600" hR="21600" stAng="-8853950" swAng="5805379"/>
                  </a:path>
                  <a:path w="31881" h="21600" stroke="0">
                    <a:moveTo>
                      <a:pt x="0" y="10015"/>
                    </a:moveTo>
                    <a:arcTo wR="21600" hR="21600" stAng="-8853950" swAng="5805379"/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2" name="任意多边形 1151"/>
              <p:cNvSpPr/>
              <p:nvPr/>
            </p:nvSpPr>
            <p:spPr>
              <a:xfrm>
                <a:off x="1084" y="502"/>
                <a:ext cx="299" cy="904"/>
              </a:xfrm>
              <a:custGeom>
                <a:avLst/>
                <a:gdLst>
                  <a:gd name="txL" fmla="*/ 0 w 31146"/>
                  <a:gd name="txT" fmla="*/ 0 h 21600"/>
                  <a:gd name="txR" fmla="*/ 31146 w 31146"/>
                  <a:gd name="txB" fmla="*/ 21600 h 21600"/>
                </a:gdLst>
                <a:ahLst/>
                <a:cxnLst>
                  <a:cxn ang="180">
                    <a:pos x="0" y="4512"/>
                  </a:cxn>
                  <a:cxn ang="0">
                    <a:pos x="31145" y="9560"/>
                  </a:cxn>
                  <a:cxn ang="90">
                    <a:pos x="13212" y="21600"/>
                  </a:cxn>
                </a:cxnLst>
                <a:rect l="txL" t="txT" r="txR" b="txB"/>
                <a:pathLst>
                  <a:path w="31146" h="21600" fill="none">
                    <a:moveTo>
                      <a:pt x="0" y="4512"/>
                    </a:moveTo>
                    <a:arcTo wR="21600" hR="21600" stAng="-7662616" swAng="5630000"/>
                  </a:path>
                  <a:path w="31146" h="21600" stroke="0">
                    <a:moveTo>
                      <a:pt x="0" y="4512"/>
                    </a:moveTo>
                    <a:arcTo wR="21600" hR="21600" stAng="-7662616" swAng="5630000"/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3" name="任意多边形 1152"/>
              <p:cNvSpPr/>
              <p:nvPr/>
            </p:nvSpPr>
            <p:spPr>
              <a:xfrm flipH="1">
                <a:off x="192" y="982"/>
                <a:ext cx="425" cy="59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4" name="任意多边形 1153"/>
              <p:cNvSpPr/>
              <p:nvPr/>
            </p:nvSpPr>
            <p:spPr>
              <a:xfrm flipH="1">
                <a:off x="392" y="350"/>
                <a:ext cx="273" cy="598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5" name="任意多边形 1154"/>
              <p:cNvSpPr/>
              <p:nvPr/>
            </p:nvSpPr>
            <p:spPr>
              <a:xfrm flipH="1">
                <a:off x="706" y="172"/>
                <a:ext cx="164" cy="597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6" name="任意多边形 1155"/>
              <p:cNvSpPr/>
              <p:nvPr/>
            </p:nvSpPr>
            <p:spPr>
              <a:xfrm>
                <a:off x="1726" y="894"/>
                <a:ext cx="395" cy="628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7" name="任意多边形 1156"/>
              <p:cNvSpPr/>
              <p:nvPr/>
            </p:nvSpPr>
            <p:spPr>
              <a:xfrm>
                <a:off x="1521" y="576"/>
                <a:ext cx="595" cy="41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8" name="任意多边形 1157"/>
              <p:cNvSpPr/>
              <p:nvPr/>
            </p:nvSpPr>
            <p:spPr>
              <a:xfrm>
                <a:off x="1543" y="132"/>
                <a:ext cx="260" cy="562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59" name="任意多边形 1158"/>
              <p:cNvSpPr/>
              <p:nvPr/>
            </p:nvSpPr>
            <p:spPr>
              <a:xfrm rot="20253369">
                <a:off x="1286" y="599"/>
                <a:ext cx="174" cy="32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160" name="任意多边形 1159"/>
              <p:cNvSpPr/>
              <p:nvPr/>
            </p:nvSpPr>
            <p:spPr>
              <a:xfrm rot="-20253369" flipH="1">
                <a:off x="668" y="590"/>
                <a:ext cx="173" cy="329"/>
              </a:xfrm>
              <a:custGeom>
                <a:avLst/>
                <a:gdLst/>
                <a:ahLst/>
                <a:cxnLst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161" name="标题 1160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162" name="文本占位符 1161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63" name="日期占位符 1162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>
                <a:latin typeface="Arial Black" panose="020B0A04020102020204" pitchFamily="34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64" name="页脚占位符 116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>
                <a:latin typeface="Arial Black" panose="020B0A04020102020204" pitchFamily="34" charset="0"/>
              </a:defRPr>
            </a:lvl1pPr>
          </a:lstStyle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65" name="灯片编号占位符 116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latin typeface="Arial Black" panose="020B0A0402010202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rgbClr val="0000FF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7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23.wmf"/><Relationship Id="rId17" Type="http://schemas.openxmlformats.org/officeDocument/2006/relationships/vmlDrawing" Target="../drawings/vmlDrawing7.vml"/><Relationship Id="rId16" Type="http://schemas.openxmlformats.org/officeDocument/2006/relationships/slideLayout" Target="../slideLayouts/slideLayout7.xml"/><Relationship Id="rId15" Type="http://schemas.openxmlformats.org/officeDocument/2006/relationships/audio" Target="../media/audio1.wav"/><Relationship Id="rId14" Type="http://schemas.openxmlformats.org/officeDocument/2006/relationships/image" Target="../media/image3.png"/><Relationship Id="rId13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11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3.png"/><Relationship Id="rId7" Type="http://schemas.openxmlformats.org/officeDocument/2006/relationships/image" Target="../media/image30.wmf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3" Type="http://schemas.openxmlformats.org/officeDocument/2006/relationships/oleObject" Target="../embeddings/oleObject32.bin"/><Relationship Id="rId2" Type="http://schemas.openxmlformats.org/officeDocument/2006/relationships/image" Target="../media/image29.wmf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2.wmf"/><Relationship Id="rId8" Type="http://schemas.openxmlformats.org/officeDocument/2006/relationships/oleObject" Target="../embeddings/oleObject41.bin"/><Relationship Id="rId7" Type="http://schemas.openxmlformats.org/officeDocument/2006/relationships/image" Target="../media/image31.wmf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3" Type="http://schemas.openxmlformats.org/officeDocument/2006/relationships/oleObject" Target="../embeddings/oleObject37.bin"/><Relationship Id="rId2" Type="http://schemas.openxmlformats.org/officeDocument/2006/relationships/image" Target="../media/image29.wmf"/><Relationship Id="rId14" Type="http://schemas.openxmlformats.org/officeDocument/2006/relationships/vmlDrawing" Target="../drawings/vmlDrawing9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11" Type="http://schemas.openxmlformats.org/officeDocument/2006/relationships/image" Target="../media/image33.wmf"/><Relationship Id="rId10" Type="http://schemas.openxmlformats.org/officeDocument/2006/relationships/oleObject" Target="../embeddings/oleObject42.bin"/><Relationship Id="rId1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0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3" Type="http://schemas.openxmlformats.org/officeDocument/2006/relationships/image" Target="../media/image35.wmf"/><Relationship Id="rId2" Type="http://schemas.openxmlformats.org/officeDocument/2006/relationships/oleObject" Target="../embeddings/oleObject43.bin"/><Relationship Id="rId1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oleObject" Target="../embeddings/oleObject5.bin"/><Relationship Id="rId7" Type="http://schemas.openxmlformats.org/officeDocument/2006/relationships/oleObject" Target="../embeddings/oleObject4.bin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29" Type="http://schemas.openxmlformats.org/officeDocument/2006/relationships/vmlDrawing" Target="../drawings/vmlDrawing1.vml"/><Relationship Id="rId28" Type="http://schemas.openxmlformats.org/officeDocument/2006/relationships/slideLayout" Target="../slideLayouts/slideLayout7.xml"/><Relationship Id="rId27" Type="http://schemas.openxmlformats.org/officeDocument/2006/relationships/image" Target="../media/image15.wmf"/><Relationship Id="rId26" Type="http://schemas.openxmlformats.org/officeDocument/2006/relationships/oleObject" Target="../embeddings/oleObject14.bin"/><Relationship Id="rId25" Type="http://schemas.openxmlformats.org/officeDocument/2006/relationships/image" Target="../media/image14.wmf"/><Relationship Id="rId24" Type="http://schemas.openxmlformats.org/officeDocument/2006/relationships/oleObject" Target="../embeddings/oleObject13.bin"/><Relationship Id="rId23" Type="http://schemas.openxmlformats.org/officeDocument/2006/relationships/image" Target="../media/image13.wmf"/><Relationship Id="rId22" Type="http://schemas.openxmlformats.org/officeDocument/2006/relationships/oleObject" Target="../embeddings/oleObject12.bin"/><Relationship Id="rId21" Type="http://schemas.openxmlformats.org/officeDocument/2006/relationships/image" Target="../media/image12.wmf"/><Relationship Id="rId20" Type="http://schemas.openxmlformats.org/officeDocument/2006/relationships/oleObject" Target="../embeddings/oleObject11.bin"/><Relationship Id="rId2" Type="http://schemas.openxmlformats.org/officeDocument/2006/relationships/image" Target="../media/image4.wmf"/><Relationship Id="rId19" Type="http://schemas.openxmlformats.org/officeDocument/2006/relationships/image" Target="../media/image11.wmf"/><Relationship Id="rId18" Type="http://schemas.openxmlformats.org/officeDocument/2006/relationships/oleObject" Target="../embeddings/oleObject10.bin"/><Relationship Id="rId17" Type="http://schemas.openxmlformats.org/officeDocument/2006/relationships/image" Target="../media/image10.wmf"/><Relationship Id="rId16" Type="http://schemas.openxmlformats.org/officeDocument/2006/relationships/oleObject" Target="../embeddings/oleObject9.bin"/><Relationship Id="rId15" Type="http://schemas.openxmlformats.org/officeDocument/2006/relationships/image" Target="../media/image3.png"/><Relationship Id="rId14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12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6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8.bin"/><Relationship Id="rId3" Type="http://schemas.openxmlformats.org/officeDocument/2006/relationships/image" Target="../media/image18.wmf"/><Relationship Id="rId2" Type="http://schemas.openxmlformats.org/officeDocument/2006/relationships/oleObject" Target="../embeddings/oleObject17.bin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wmf"/><Relationship Id="rId2" Type="http://schemas.openxmlformats.org/officeDocument/2006/relationships/oleObject" Target="../embeddings/oleObject20.bin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oleObject" Target="../embeddings/oleObject22.bin"/><Relationship Id="rId3" Type="http://schemas.openxmlformats.org/officeDocument/2006/relationships/image" Target="../media/image17.wmf"/><Relationship Id="rId2" Type="http://schemas.openxmlformats.org/officeDocument/2006/relationships/oleObject" Target="../embeddings/oleObject21.bin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1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19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3666" name="图片 113665" descr="背景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00012"/>
            <a:ext cx="9144000" cy="6958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3667" name="图片 113666" descr="320054214014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850" y="4581525"/>
            <a:ext cx="1854200" cy="1965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3668" name="文本框 113667"/>
          <p:cNvSpPr txBox="1"/>
          <p:nvPr/>
        </p:nvSpPr>
        <p:spPr>
          <a:xfrm>
            <a:off x="3563938" y="5924550"/>
            <a:ext cx="53276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                  溧阳市西平小学    蒋逸秋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3670" name="矩形 113669"/>
          <p:cNvSpPr/>
          <p:nvPr/>
        </p:nvSpPr>
        <p:spPr>
          <a:xfrm>
            <a:off x="827088" y="260350"/>
            <a:ext cx="457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20000"/>
          </a:bodyPr>
          <a:p>
            <a:pPr algn="ctr"/>
            <a:r>
              <a:rPr lang="zh-CN" altLang="en-US" sz="3600" b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苏教版六年级数学上册</a:t>
            </a:r>
            <a:endParaRPr lang="zh-CN" altLang="en-US" sz="3600" b="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3672" name="矩形 113671"/>
          <p:cNvSpPr/>
          <p:nvPr/>
        </p:nvSpPr>
        <p:spPr>
          <a:xfrm>
            <a:off x="1476375" y="2276475"/>
            <a:ext cx="6119813" cy="15128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Obliqu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p>
            <a:pPr algn="ctr"/>
            <a:r>
              <a:rPr lang="zh-CN" altLang="en-US" sz="3600" b="1" spc="720">
                <a:gradFill rotWithShape="1">
                  <a:gsLst>
                    <a:gs pos="0">
                      <a:srgbClr val="FF00FF">
                        <a:alpha val="87999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分数乘整数</a:t>
            </a:r>
            <a:endParaRPr lang="zh-CN" altLang="en-US" sz="3600" b="1" spc="720">
              <a:gradFill rotWithShape="1">
                <a:gsLst>
                  <a:gs pos="0">
                    <a:srgbClr val="FF00FF">
                      <a:alpha val="87999"/>
                    </a:srgbClr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3677" name="矩形 113676"/>
          <p:cNvSpPr/>
          <p:nvPr/>
        </p:nvSpPr>
        <p:spPr>
          <a:xfrm>
            <a:off x="5435600" y="3573463"/>
            <a:ext cx="762000" cy="6175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endParaRPr lang="zh-CN" altLang="en-US" sz="3600" b="0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13681" name="组合 113680"/>
          <p:cNvGrpSpPr/>
          <p:nvPr/>
        </p:nvGrpSpPr>
        <p:grpSpPr>
          <a:xfrm>
            <a:off x="1979613" y="1188085"/>
            <a:ext cx="792162" cy="890588"/>
            <a:chOff x="1247" y="1117"/>
            <a:chExt cx="499" cy="379"/>
          </a:xfrm>
        </p:grpSpPr>
        <p:sp>
          <p:nvSpPr>
            <p:cNvPr id="113678" name="矩形 113677"/>
            <p:cNvSpPr/>
            <p:nvPr/>
          </p:nvSpPr>
          <p:spPr>
            <a:xfrm>
              <a:off x="1338" y="1117"/>
              <a:ext cx="318" cy="3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B05E9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B05E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B05E9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B05E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3680" name="直接连接符 113679"/>
            <p:cNvSpPr/>
            <p:nvPr/>
          </p:nvSpPr>
          <p:spPr>
            <a:xfrm>
              <a:off x="1247" y="1298"/>
              <a:ext cx="499" cy="0"/>
            </a:xfrm>
            <a:prstGeom prst="line">
              <a:avLst/>
            </a:prstGeom>
            <a:ln w="57150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13682" name="组合 113681"/>
          <p:cNvGrpSpPr/>
          <p:nvPr/>
        </p:nvGrpSpPr>
        <p:grpSpPr>
          <a:xfrm>
            <a:off x="2555875" y="4581525"/>
            <a:ext cx="792163" cy="890588"/>
            <a:chOff x="1247" y="1117"/>
            <a:chExt cx="499" cy="379"/>
          </a:xfrm>
        </p:grpSpPr>
        <p:sp>
          <p:nvSpPr>
            <p:cNvPr id="113683" name="矩形 113682"/>
            <p:cNvSpPr/>
            <p:nvPr/>
          </p:nvSpPr>
          <p:spPr>
            <a:xfrm>
              <a:off x="1338" y="1117"/>
              <a:ext cx="318" cy="3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B05E9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B05E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B05E9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B05E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3684" name="直接连接符 113683"/>
            <p:cNvSpPr/>
            <p:nvPr/>
          </p:nvSpPr>
          <p:spPr>
            <a:xfrm>
              <a:off x="1247" y="1298"/>
              <a:ext cx="499" cy="0"/>
            </a:xfrm>
            <a:prstGeom prst="line">
              <a:avLst/>
            </a:prstGeom>
            <a:ln w="57150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13688" name="组合 113687"/>
          <p:cNvGrpSpPr/>
          <p:nvPr/>
        </p:nvGrpSpPr>
        <p:grpSpPr>
          <a:xfrm>
            <a:off x="7164388" y="3860800"/>
            <a:ext cx="792162" cy="890588"/>
            <a:chOff x="1247" y="1117"/>
            <a:chExt cx="499" cy="379"/>
          </a:xfrm>
        </p:grpSpPr>
        <p:sp>
          <p:nvSpPr>
            <p:cNvPr id="113689" name="矩形 113688"/>
            <p:cNvSpPr/>
            <p:nvPr/>
          </p:nvSpPr>
          <p:spPr>
            <a:xfrm>
              <a:off x="1338" y="1117"/>
              <a:ext cx="318" cy="3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B05E9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B05E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B05E9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  <a:endPara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B05E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3690" name="直接连接符 113689"/>
            <p:cNvSpPr/>
            <p:nvPr/>
          </p:nvSpPr>
          <p:spPr>
            <a:xfrm>
              <a:off x="1247" y="1298"/>
              <a:ext cx="499" cy="0"/>
            </a:xfrm>
            <a:prstGeom prst="line">
              <a:avLst/>
            </a:prstGeom>
            <a:ln w="57150" cap="flat" cmpd="sng">
              <a:solidFill>
                <a:srgbClr val="0000CC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1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5602" name="TextBox 8"/>
          <p:cNvSpPr txBox="1"/>
          <p:nvPr/>
        </p:nvSpPr>
        <p:spPr>
          <a:xfrm>
            <a:off x="1000125" y="214313"/>
            <a:ext cx="17049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归纳总结</a:t>
            </a:r>
            <a:endParaRPr lang="zh-CN" altLang="en-US"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642938" y="1571625"/>
            <a:ext cx="7786688" cy="25844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分数与整数相乘，</a:t>
            </a: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分母</a:t>
            </a:r>
            <a:r>
              <a:rPr kumimoji="0" lang="zh-CN" altLang="en-US" sz="36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不变</a:t>
            </a:r>
            <a:r>
              <a:rPr kumimoji="0" lang="en-US" altLang="zh-CN" sz="36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,</a:t>
            </a:r>
            <a:r>
              <a:rPr kumimoji="0" lang="zh-CN" altLang="en-US" sz="3600" b="1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分子</a:t>
            </a:r>
            <a:r>
              <a:rPr kumimoji="0" lang="zh-CN" altLang="en-US" sz="36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乘整数的积作分子。</a:t>
            </a:r>
            <a:r>
              <a:rPr kumimoji="0" lang="zh-CN" altLang="en-US" sz="3600" b="1" u="sng" kern="1200" cap="none" spc="0" normalizeH="0" baseline="0" noProof="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能约分的要</a:t>
            </a:r>
            <a:r>
              <a:rPr kumimoji="0" lang="zh-CN" altLang="en-US" sz="3600" b="1" u="sng" kern="1200" cap="none" spc="0" normalizeH="0" baseline="0" noProof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先约分，</a:t>
            </a:r>
            <a:r>
              <a:rPr kumimoji="0" lang="zh-CN" altLang="en-US" sz="36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再计算。</a:t>
            </a:r>
            <a:endParaRPr kumimoji="0" lang="zh-CN" altLang="en-US" sz="3600" b="1" kern="1200" cap="none" spc="0" normalizeH="0" baseline="0" noProof="0" dirty="0"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pic>
        <p:nvPicPr>
          <p:cNvPr id="25604" name="图片 47" descr="青椒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01130" y="4000500"/>
            <a:ext cx="1805940" cy="2021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" y="189230"/>
            <a:ext cx="571500" cy="571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45060" name="矩形 45059"/>
          <p:cNvSpPr/>
          <p:nvPr/>
        </p:nvSpPr>
        <p:spPr>
          <a:xfrm>
            <a:off x="774700" y="117475"/>
            <a:ext cx="1139825" cy="11842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第一关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063" name="文本框 45062"/>
          <p:cNvSpPr txBox="1"/>
          <p:nvPr/>
        </p:nvSpPr>
        <p:spPr>
          <a:xfrm>
            <a:off x="420370" y="1981835"/>
            <a:ext cx="32969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、看图计算并填空：</a:t>
            </a:r>
            <a:endParaRPr lang="zh-CN" altLang="en-US"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840" y="117475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54" name="AutoShape 17"/>
          <p:cNvSpPr/>
          <p:nvPr/>
        </p:nvSpPr>
        <p:spPr>
          <a:xfrm rot="5400000">
            <a:off x="1172210" y="2647315"/>
            <a:ext cx="248920" cy="1565275"/>
          </a:xfrm>
          <a:prstGeom prst="leftBrace">
            <a:avLst>
              <a:gd name="adj1" fmla="val 95018"/>
              <a:gd name="adj2" fmla="val 50000"/>
            </a:avLst>
          </a:prstGeom>
          <a:noFill/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 wrap="none" anchor="ctr"/>
          <a:p>
            <a:pPr algn="ctr"/>
            <a:endParaRPr lang="zh-CN" altLang="zh-CN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8630" y="3641090"/>
            <a:ext cx="3782695" cy="4318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1045210" y="3655060"/>
            <a:ext cx="2540" cy="41783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1602740" y="3638550"/>
            <a:ext cx="2540" cy="41783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2129790" y="3638550"/>
            <a:ext cx="2540" cy="41783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2662555" y="3638550"/>
            <a:ext cx="2540" cy="41783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189605" y="3630295"/>
            <a:ext cx="2540" cy="41783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3722370" y="3630295"/>
            <a:ext cx="2540" cy="41783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17"/>
          <p:cNvSpPr/>
          <p:nvPr/>
        </p:nvSpPr>
        <p:spPr>
          <a:xfrm rot="5400000">
            <a:off x="2778125" y="2613660"/>
            <a:ext cx="264795" cy="1615440"/>
          </a:xfrm>
          <a:prstGeom prst="leftBrace">
            <a:avLst>
              <a:gd name="adj1" fmla="val 95018"/>
              <a:gd name="adj2" fmla="val 50000"/>
            </a:avLst>
          </a:prstGeom>
          <a:noFill/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 wrap="none" anchor="ctr"/>
          <a:p>
            <a:pPr algn="ctr"/>
            <a:endParaRPr lang="zh-CN" altLang="zh-CN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5" name="AutoShape 17"/>
          <p:cNvSpPr/>
          <p:nvPr/>
        </p:nvSpPr>
        <p:spPr>
          <a:xfrm rot="16200000">
            <a:off x="1972310" y="2663825"/>
            <a:ext cx="248920" cy="3255010"/>
          </a:xfrm>
          <a:prstGeom prst="leftBrace">
            <a:avLst>
              <a:gd name="adj1" fmla="val 95018"/>
              <a:gd name="adj2" fmla="val 50000"/>
            </a:avLst>
          </a:prstGeom>
          <a:noFill/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 wrap="none" anchor="ctr"/>
          <a:p>
            <a:pPr algn="ctr"/>
            <a:endParaRPr lang="zh-CN" altLang="zh-CN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13155" y="2589530"/>
            <a:ext cx="70802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3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00455" y="2895600"/>
            <a:ext cx="83121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7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V="1">
            <a:off x="1066165" y="2967355"/>
            <a:ext cx="450215" cy="82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747010" y="2573020"/>
            <a:ext cx="70802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3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734310" y="2879090"/>
            <a:ext cx="83121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7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2700020" y="2942590"/>
            <a:ext cx="450215" cy="82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914525" y="4422775"/>
            <a:ext cx="540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？</a:t>
            </a:r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4700905" y="2804795"/>
            <a:ext cx="70802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3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688205" y="3110865"/>
            <a:ext cx="83121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7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4653915" y="3182620"/>
            <a:ext cx="450215" cy="82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5031105" y="2975610"/>
            <a:ext cx="30543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</a:rPr>
              <a:t>×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</a:rPr>
              <a:t>可以表示（   ）个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01635" y="2804795"/>
            <a:ext cx="70802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(  )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988935" y="3254375"/>
            <a:ext cx="83121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(  )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8019415" y="3275330"/>
            <a:ext cx="7918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4684395" y="3505835"/>
            <a:ext cx="70802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3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671695" y="3811905"/>
            <a:ext cx="83121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7</a:t>
            </a:r>
            <a:endParaRPr lang="en-US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4637405" y="3883660"/>
            <a:ext cx="450215" cy="82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4992370" y="3670300"/>
            <a:ext cx="21558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×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2 =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（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）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077075" y="2807335"/>
            <a:ext cx="1958975" cy="971550"/>
            <a:chOff x="11145" y="6003"/>
            <a:chExt cx="3085" cy="1530"/>
          </a:xfrm>
        </p:grpSpPr>
        <p:sp>
          <p:nvSpPr>
            <p:cNvPr id="2" name="文本框 1"/>
            <p:cNvSpPr txBox="1"/>
            <p:nvPr/>
          </p:nvSpPr>
          <p:spPr>
            <a:xfrm>
              <a:off x="11145" y="6246"/>
              <a:ext cx="611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3200">
                  <a:solidFill>
                    <a:srgbClr val="FF0000"/>
                  </a:solidFill>
                </a:rPr>
                <a:t>2</a:t>
              </a:r>
              <a:endParaRPr lang="en-US" altLang="zh-CN" sz="3200">
                <a:solidFill>
                  <a:srgbClr val="FF0000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2921" y="6003"/>
              <a:ext cx="1309" cy="1530"/>
              <a:chOff x="12642" y="5947"/>
              <a:chExt cx="1309" cy="1530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12662" y="5947"/>
                <a:ext cx="1115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</a:rPr>
                  <a:t>3</a:t>
                </a:r>
                <a:endParaRPr lang="en-US" altLang="zh-CN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endParaRPr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12642" y="6655"/>
                <a:ext cx="1309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</a:rPr>
                  <a:t>7</a:t>
                </a:r>
                <a:endParaRPr lang="en-US" altLang="zh-CN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endParaRPr>
              </a:p>
            </p:txBody>
          </p:sp>
        </p:grpSp>
      </p:grpSp>
      <p:grpSp>
        <p:nvGrpSpPr>
          <p:cNvPr id="7" name="组合 41"/>
          <p:cNvGrpSpPr/>
          <p:nvPr/>
        </p:nvGrpSpPr>
        <p:grpSpPr>
          <a:xfrm>
            <a:off x="6142673" y="3503615"/>
            <a:ext cx="714375" cy="884062"/>
            <a:chOff x="3357554" y="2923712"/>
            <a:chExt cx="714380" cy="884068"/>
          </a:xfrm>
        </p:grpSpPr>
        <p:sp>
          <p:nvSpPr>
            <p:cNvPr id="38936" name="TextBox 42"/>
            <p:cNvSpPr txBox="1"/>
            <p:nvPr/>
          </p:nvSpPr>
          <p:spPr>
            <a:xfrm>
              <a:off x="3357554" y="2923712"/>
              <a:ext cx="714380" cy="5219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b="1">
                  <a:solidFill>
                    <a:srgbClr val="FF0000"/>
                  </a:solidFill>
                  <a:latin typeface="华文楷体" pitchFamily="2" charset="-122"/>
                  <a:ea typeface="华文楷体" pitchFamily="2" charset="-122"/>
                </a:rPr>
                <a:t>6</a:t>
              </a:r>
              <a:endParaRPr lang="en-US" altLang="zh-CN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3442962" y="3355195"/>
              <a:ext cx="50355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38" name="TextBox 44"/>
            <p:cNvSpPr txBox="1"/>
            <p:nvPr/>
          </p:nvSpPr>
          <p:spPr>
            <a:xfrm>
              <a:off x="3357554" y="3285806"/>
              <a:ext cx="714380" cy="5219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b="1">
                  <a:solidFill>
                    <a:srgbClr val="FF0000"/>
                  </a:solidFill>
                  <a:latin typeface="华文楷体" pitchFamily="2" charset="-122"/>
                  <a:ea typeface="华文楷体" pitchFamily="2" charset="-122"/>
                </a:rPr>
                <a:t>7</a:t>
              </a:r>
              <a:endParaRPr lang="en-US" altLang="zh-CN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67587" name="文本框 67586"/>
          <p:cNvSpPr txBox="1"/>
          <p:nvPr/>
        </p:nvSpPr>
        <p:spPr>
          <a:xfrm>
            <a:off x="1168400" y="1726248"/>
            <a:ext cx="15621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  <a:scene3d>
              <a:camera prst="orthographicFront"/>
              <a:lightRig rig="threePt" dir="t"/>
            </a:scene3d>
          </a:bodyPr>
          <a:p>
            <a:pPr>
              <a:buClrTx/>
            </a:pP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笔 算</a:t>
            </a:r>
            <a:r>
              <a:rPr lang="en-US" altLang="zh-CN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_GB2312" pitchFamily="49" charset="-122"/>
                <a:ea typeface="楷体_GB2312" pitchFamily="49" charset="-122"/>
              </a:rPr>
              <a:t>:</a:t>
            </a:r>
            <a:endParaRPr lang="en-US" altLang="zh-CN" sz="3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769" name="矩形 31768"/>
          <p:cNvSpPr/>
          <p:nvPr/>
        </p:nvSpPr>
        <p:spPr>
          <a:xfrm>
            <a:off x="516255" y="215265"/>
            <a:ext cx="1176655" cy="129921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第二关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085" y="45720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226820" y="2760980"/>
            <a:ext cx="70802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9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70610" y="3282315"/>
            <a:ext cx="83121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16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036320" y="3290570"/>
            <a:ext cx="646430" cy="635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640205" y="2999105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×</a:t>
            </a:r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12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00345" y="2744470"/>
            <a:ext cx="70802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7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87645" y="3265805"/>
            <a:ext cx="70421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6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5109845" y="3274060"/>
            <a:ext cx="646430" cy="635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5713730" y="2982595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×</a:t>
            </a:r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24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67654" name="矩形 67653"/>
          <p:cNvSpPr/>
          <p:nvPr/>
        </p:nvSpPr>
        <p:spPr>
          <a:xfrm>
            <a:off x="484505" y="285750"/>
            <a:ext cx="1114425" cy="125920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第三关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39" name="矩形 14338"/>
          <p:cNvSpPr/>
          <p:nvPr/>
        </p:nvSpPr>
        <p:spPr>
          <a:xfrm rot="-141456">
            <a:off x="2022475" y="426085"/>
            <a:ext cx="1176020" cy="8731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99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我当小老师</a:t>
            </a:r>
            <a:endParaRPr lang="zh-CN" altLang="en-US" sz="3600">
              <a:ln w="9525" cap="flat" cmpd="sng">
                <a:solidFill>
                  <a:srgbClr val="FF99CC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8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4343" name="对象 14342"/>
          <p:cNvGraphicFramePr/>
          <p:nvPr/>
        </p:nvGraphicFramePr>
        <p:xfrm>
          <a:off x="1982153" y="3283268"/>
          <a:ext cx="5238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1" imgW="139700" imgH="393700" progId="Equation.3">
                  <p:embed/>
                </p:oleObj>
              </mc:Choice>
              <mc:Fallback>
                <p:oleObj name="" r:id="rId1" imgW="139700" imgH="393700" progId="Equation.3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82153" y="3283268"/>
                        <a:ext cx="523875" cy="1008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矩形 14345"/>
          <p:cNvSpPr/>
          <p:nvPr/>
        </p:nvSpPr>
        <p:spPr>
          <a:xfrm>
            <a:off x="2486978" y="3427730"/>
            <a:ext cx="23764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×</a:t>
            </a:r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3=</a:t>
            </a:r>
            <a:r>
              <a:rPr lang="en-US" altLang="zh-CN" sz="3600">
                <a:latin typeface="Arial" panose="020B0604020202020204" pitchFamily="34" charset="0"/>
              </a:rPr>
              <a:t>    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graphicFrame>
        <p:nvGraphicFramePr>
          <p:cNvPr id="14349" name="对象 14348"/>
          <p:cNvGraphicFramePr/>
          <p:nvPr/>
        </p:nvGraphicFramePr>
        <p:xfrm>
          <a:off x="5367338" y="3211830"/>
          <a:ext cx="8572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3" imgW="228600" imgH="393700" progId="Equation.3">
                  <p:embed/>
                </p:oleObj>
              </mc:Choice>
              <mc:Fallback>
                <p:oleObj name="" r:id="rId3" imgW="228600" imgH="393700" progId="Equation.3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7338" y="3211830"/>
                        <a:ext cx="857250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文本框 14356"/>
          <p:cNvSpPr txBox="1"/>
          <p:nvPr/>
        </p:nvSpPr>
        <p:spPr>
          <a:xfrm>
            <a:off x="6663690" y="3570288"/>
            <a:ext cx="5762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×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4358" name="文本框 14357"/>
          <p:cNvSpPr txBox="1"/>
          <p:nvPr/>
        </p:nvSpPr>
        <p:spPr>
          <a:xfrm>
            <a:off x="6590665" y="2130743"/>
            <a:ext cx="5762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×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4356" name="文本框 14355"/>
          <p:cNvSpPr txBox="1"/>
          <p:nvPr/>
        </p:nvSpPr>
        <p:spPr>
          <a:xfrm>
            <a:off x="6591935" y="4939348"/>
            <a:ext cx="5762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×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pSp>
        <p:nvGrpSpPr>
          <p:cNvPr id="14376" name="组合 14375"/>
          <p:cNvGrpSpPr/>
          <p:nvPr/>
        </p:nvGrpSpPr>
        <p:grpSpPr>
          <a:xfrm>
            <a:off x="1982153" y="4292283"/>
            <a:ext cx="4002087" cy="1754188"/>
            <a:chOff x="1791" y="2205"/>
            <a:chExt cx="2521" cy="1105"/>
          </a:xfrm>
        </p:grpSpPr>
        <p:sp>
          <p:nvSpPr>
            <p:cNvPr id="14370" name="文本框 14369"/>
            <p:cNvSpPr txBox="1"/>
            <p:nvPr/>
          </p:nvSpPr>
          <p:spPr>
            <a:xfrm>
              <a:off x="3378" y="2205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>
                  <a:latin typeface="Arial" panose="020B0604020202020204" pitchFamily="34" charset="0"/>
                </a:rPr>
                <a:t>1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graphicFrame>
          <p:nvGraphicFramePr>
            <p:cNvPr id="14342" name="对象 14341"/>
            <p:cNvGraphicFramePr/>
            <p:nvPr/>
          </p:nvGraphicFramePr>
          <p:xfrm>
            <a:off x="1791" y="2432"/>
            <a:ext cx="480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" r:id="rId5" imgW="203200" imgH="393065" progId="Equation.3">
                    <p:embed/>
                  </p:oleObj>
                </mc:Choice>
                <mc:Fallback>
                  <p:oleObj name="" r:id="rId5" imgW="203200" imgH="393065" progId="Equation.3">
                    <p:embed/>
                    <p:pic>
                      <p:nvPicPr>
                        <p:cNvPr id="0" name="图片 310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791" y="2432"/>
                          <a:ext cx="480" cy="6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7" name="矩形 14346"/>
            <p:cNvSpPr/>
            <p:nvPr/>
          </p:nvSpPr>
          <p:spPr>
            <a:xfrm>
              <a:off x="2178" y="2570"/>
              <a:ext cx="838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36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+ 4=</a:t>
              </a:r>
              <a:r>
                <a:rPr lang="en-US" altLang="zh-CN" sz="3600">
                  <a:latin typeface="Arial" panose="020B0604020202020204" pitchFamily="34" charset="0"/>
                </a:rPr>
                <a:t>      </a:t>
              </a:r>
              <a:endParaRPr lang="en-US" altLang="zh-CN" sz="3600">
                <a:latin typeface="Arial" panose="020B0604020202020204" pitchFamily="34" charset="0"/>
              </a:endParaRPr>
            </a:p>
          </p:txBody>
        </p:sp>
        <p:graphicFrame>
          <p:nvGraphicFramePr>
            <p:cNvPr id="14352" name="对象 14351"/>
            <p:cNvGraphicFramePr/>
            <p:nvPr/>
          </p:nvGraphicFramePr>
          <p:xfrm>
            <a:off x="3952" y="2387"/>
            <a:ext cx="360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" r:id="rId7" imgW="152400" imgH="393065" progId="Equation.3">
                    <p:embed/>
                  </p:oleObj>
                </mc:Choice>
                <mc:Fallback>
                  <p:oleObj name="" r:id="rId7" imgW="152400" imgH="393065" progId="Equation.3">
                    <p:embed/>
                    <p:pic>
                      <p:nvPicPr>
                        <p:cNvPr id="0" name="图片 310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952" y="2387"/>
                          <a:ext cx="360" cy="6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5" name="直接连接符 14364"/>
            <p:cNvSpPr/>
            <p:nvPr/>
          </p:nvSpPr>
          <p:spPr>
            <a:xfrm>
              <a:off x="2789" y="2750"/>
              <a:ext cx="77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66" name="文本框 14365"/>
            <p:cNvSpPr txBox="1"/>
            <p:nvPr/>
          </p:nvSpPr>
          <p:spPr>
            <a:xfrm>
              <a:off x="3106" y="2750"/>
              <a:ext cx="5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200">
                  <a:latin typeface="Arial" panose="020B0604020202020204" pitchFamily="34" charset="0"/>
                </a:rPr>
                <a:t>16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4367" name="文本框 14366"/>
            <p:cNvSpPr txBox="1"/>
            <p:nvPr/>
          </p:nvSpPr>
          <p:spPr>
            <a:xfrm>
              <a:off x="2924" y="2387"/>
              <a:ext cx="72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200">
                  <a:latin typeface="Arial" panose="020B0604020202020204" pitchFamily="34" charset="0"/>
                </a:rPr>
                <a:t>3</a:t>
              </a:r>
              <a:r>
                <a:rPr lang="en-US" altLang="zh-CN" sz="3200" b="1">
                  <a:latin typeface="Arial" panose="020B0604020202020204" pitchFamily="34" charset="0"/>
                </a:rPr>
                <a:t>×4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4368" name="直接连接符 14367"/>
            <p:cNvSpPr/>
            <p:nvPr/>
          </p:nvSpPr>
          <p:spPr>
            <a:xfrm>
              <a:off x="3288" y="2477"/>
              <a:ext cx="272" cy="227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69" name="直接连接符 14368"/>
            <p:cNvSpPr/>
            <p:nvPr/>
          </p:nvSpPr>
          <p:spPr>
            <a:xfrm>
              <a:off x="3107" y="2840"/>
              <a:ext cx="272" cy="227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1" name="文本框 14370"/>
            <p:cNvSpPr txBox="1"/>
            <p:nvPr/>
          </p:nvSpPr>
          <p:spPr>
            <a:xfrm>
              <a:off x="3332" y="3022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>
                  <a:latin typeface="Arial" panose="020B0604020202020204" pitchFamily="34" charset="0"/>
                </a:rPr>
                <a:t>4</a:t>
              </a:r>
              <a:endParaRPr lang="en-US" altLang="zh-CN" sz="2400">
                <a:latin typeface="Arial" panose="020B0604020202020204" pitchFamily="34" charset="0"/>
              </a:endParaRPr>
            </a:p>
          </p:txBody>
        </p:sp>
        <p:sp>
          <p:nvSpPr>
            <p:cNvPr id="14373" name="矩形 14372"/>
            <p:cNvSpPr/>
            <p:nvPr/>
          </p:nvSpPr>
          <p:spPr>
            <a:xfrm>
              <a:off x="3695" y="2527"/>
              <a:ext cx="2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600">
                  <a:latin typeface="Arial" panose="020B0604020202020204" pitchFamily="34" charset="0"/>
                </a:rPr>
                <a:t>=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4378" name="组合 14377"/>
          <p:cNvGrpSpPr/>
          <p:nvPr/>
        </p:nvGrpSpPr>
        <p:grpSpPr>
          <a:xfrm>
            <a:off x="2055178" y="1481455"/>
            <a:ext cx="4056062" cy="1466850"/>
            <a:chOff x="1882" y="481"/>
            <a:chExt cx="2555" cy="924"/>
          </a:xfrm>
        </p:grpSpPr>
        <p:graphicFrame>
          <p:nvGraphicFramePr>
            <p:cNvPr id="14340" name="对象 14339"/>
            <p:cNvGraphicFramePr/>
            <p:nvPr/>
          </p:nvGraphicFramePr>
          <p:xfrm>
            <a:off x="1882" y="709"/>
            <a:ext cx="423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" r:id="rId9" imgW="203200" imgH="393065" progId="Equation.3">
                    <p:embed/>
                  </p:oleObj>
                </mc:Choice>
                <mc:Fallback>
                  <p:oleObj name="" r:id="rId9" imgW="203200" imgH="393065" progId="Equation.3">
                    <p:embed/>
                    <p:pic>
                      <p:nvPicPr>
                        <p:cNvPr id="0" name="图片 310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882" y="709"/>
                          <a:ext cx="423" cy="6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4" name="矩形 14343"/>
            <p:cNvSpPr/>
            <p:nvPr/>
          </p:nvSpPr>
          <p:spPr>
            <a:xfrm>
              <a:off x="2336" y="799"/>
              <a:ext cx="159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2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×</a:t>
              </a:r>
              <a:r>
                <a:rPr lang="en-US" altLang="zh-CN" sz="360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5=</a:t>
              </a:r>
              <a:r>
                <a:rPr lang="en-US" altLang="zh-CN" sz="3600">
                  <a:latin typeface="Arial" panose="020B0604020202020204" pitchFamily="34" charset="0"/>
                </a:rPr>
                <a:t>     </a:t>
              </a:r>
              <a:r>
                <a:rPr lang="en-US" altLang="zh-CN" sz="3200" b="1" dirty="0" err="1">
                  <a:latin typeface="Arial" panose="020B0604020202020204" pitchFamily="34" charset="0"/>
                </a:rPr>
                <a:t>×</a:t>
              </a:r>
              <a:r>
                <a:rPr lang="en-US" altLang="zh-CN" sz="3600" dirty="0" err="1">
                  <a:latin typeface="Arial" panose="020B0604020202020204" pitchFamily="34" charset="0"/>
                </a:rPr>
                <a:t>5</a:t>
              </a:r>
              <a:r>
                <a:rPr lang="en-US" altLang="zh-CN" sz="3600">
                  <a:latin typeface="Arial" panose="020B0604020202020204" pitchFamily="34" charset="0"/>
                </a:rPr>
                <a:t> </a:t>
              </a:r>
              <a:endParaRPr lang="en-US" altLang="zh-CN" sz="3600">
                <a:latin typeface="Arial" panose="020B0604020202020204" pitchFamily="34" charset="0"/>
              </a:endParaRPr>
            </a:p>
          </p:txBody>
        </p:sp>
        <p:graphicFrame>
          <p:nvGraphicFramePr>
            <p:cNvPr id="14345" name="对象 14344"/>
            <p:cNvGraphicFramePr/>
            <p:nvPr/>
          </p:nvGraphicFramePr>
          <p:xfrm>
            <a:off x="3016" y="709"/>
            <a:ext cx="423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" r:id="rId11" imgW="203200" imgH="393065" progId="Equation.3">
                    <p:embed/>
                  </p:oleObj>
                </mc:Choice>
                <mc:Fallback>
                  <p:oleObj name="" r:id="rId11" imgW="203200" imgH="393065" progId="Equation.3">
                    <p:embed/>
                    <p:pic>
                      <p:nvPicPr>
                        <p:cNvPr id="0" name="图片 310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16" y="709"/>
                          <a:ext cx="423" cy="6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9" name="直接连接符 14358"/>
            <p:cNvSpPr/>
            <p:nvPr/>
          </p:nvSpPr>
          <p:spPr>
            <a:xfrm>
              <a:off x="3560" y="845"/>
              <a:ext cx="272" cy="227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60" name="直接连接符 14359"/>
            <p:cNvSpPr/>
            <p:nvPr/>
          </p:nvSpPr>
          <p:spPr>
            <a:xfrm>
              <a:off x="3061" y="754"/>
              <a:ext cx="272" cy="227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61" name="矩形 14360"/>
            <p:cNvSpPr/>
            <p:nvPr/>
          </p:nvSpPr>
          <p:spPr>
            <a:xfrm>
              <a:off x="3787" y="799"/>
              <a:ext cx="2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600">
                  <a:latin typeface="Arial" panose="020B0604020202020204" pitchFamily="34" charset="0"/>
                </a:rPr>
                <a:t>=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graphicFrame>
          <p:nvGraphicFramePr>
            <p:cNvPr id="14364" name="对象 14363"/>
            <p:cNvGraphicFramePr/>
            <p:nvPr/>
          </p:nvGraphicFramePr>
          <p:xfrm>
            <a:off x="4014" y="663"/>
            <a:ext cx="423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12" imgW="203200" imgH="393065" progId="Equation.3">
                    <p:embed/>
                  </p:oleObj>
                </mc:Choice>
                <mc:Fallback>
                  <p:oleObj name="" r:id="rId12" imgW="203200" imgH="393065" progId="Equation.3">
                    <p:embed/>
                    <p:pic>
                      <p:nvPicPr>
                        <p:cNvPr id="0" name="图片 3105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4014" y="663"/>
                          <a:ext cx="423" cy="6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74" name="文本框 14373"/>
            <p:cNvSpPr txBox="1"/>
            <p:nvPr/>
          </p:nvSpPr>
          <p:spPr>
            <a:xfrm>
              <a:off x="3196" y="481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>
                  <a:latin typeface="Arial" panose="020B0604020202020204" pitchFamily="34" charset="0"/>
                </a:rPr>
                <a:t>1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14375" name="文本框 14374"/>
            <p:cNvSpPr txBox="1"/>
            <p:nvPr/>
          </p:nvSpPr>
          <p:spPr>
            <a:xfrm>
              <a:off x="3741" y="1117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>
                  <a:latin typeface="Arial" panose="020B0604020202020204" pitchFamily="34" charset="0"/>
                </a:rPr>
                <a:t>1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</p:grpSp>
      <p:grpSp>
        <p:nvGrpSpPr>
          <p:cNvPr id="14386" name="组合 14385"/>
          <p:cNvGrpSpPr/>
          <p:nvPr/>
        </p:nvGrpSpPr>
        <p:grpSpPr>
          <a:xfrm>
            <a:off x="3709988" y="3138805"/>
            <a:ext cx="1655762" cy="1155700"/>
            <a:chOff x="295" y="981"/>
            <a:chExt cx="1043" cy="728"/>
          </a:xfrm>
        </p:grpSpPr>
        <p:sp>
          <p:nvSpPr>
            <p:cNvPr id="14381" name="直接连接符 14380"/>
            <p:cNvSpPr/>
            <p:nvPr/>
          </p:nvSpPr>
          <p:spPr>
            <a:xfrm>
              <a:off x="385" y="1390"/>
              <a:ext cx="68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2" name="文本框 14381"/>
            <p:cNvSpPr txBox="1"/>
            <p:nvPr/>
          </p:nvSpPr>
          <p:spPr>
            <a:xfrm>
              <a:off x="295" y="1344"/>
              <a:ext cx="86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Arial" panose="020B0604020202020204" pitchFamily="34" charset="0"/>
                </a:rPr>
                <a:t>9 </a:t>
              </a:r>
              <a:r>
                <a:rPr lang="en-US" altLang="zh-CN" sz="3200" b="1">
                  <a:latin typeface="Arial" panose="020B0604020202020204" pitchFamily="34" charset="0"/>
                </a:rPr>
                <a:t>×3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14383" name="文本框 14382"/>
            <p:cNvSpPr txBox="1"/>
            <p:nvPr/>
          </p:nvSpPr>
          <p:spPr>
            <a:xfrm>
              <a:off x="339" y="981"/>
              <a:ext cx="72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Arial" panose="020B0604020202020204" pitchFamily="34" charset="0"/>
                </a:rPr>
                <a:t>   8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14384" name="矩形 14383"/>
            <p:cNvSpPr/>
            <p:nvPr/>
          </p:nvSpPr>
          <p:spPr>
            <a:xfrm>
              <a:off x="1054" y="1162"/>
              <a:ext cx="2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600">
                  <a:latin typeface="Arial" panose="020B0604020202020204" pitchFamily="34" charset="0"/>
                </a:rPr>
                <a:t>=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</p:grp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085" y="45720"/>
            <a:ext cx="571500" cy="571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" grpId="0"/>
      <p:bldP spid="14358" grpId="0"/>
      <p:bldP spid="143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5843" name="文本框 35842"/>
          <p:cNvSpPr txBox="1"/>
          <p:nvPr/>
        </p:nvSpPr>
        <p:spPr>
          <a:xfrm>
            <a:off x="1331913" y="1052513"/>
            <a:ext cx="38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Tx/>
            </a:pPr>
            <a:r>
              <a:rPr lang="en-US" altLang="zh-CN" sz="3200" dirty="0">
                <a:solidFill>
                  <a:srgbClr val="3333CC"/>
                </a:solidFill>
                <a:latin typeface="宋体" panose="02010600030101010101" pitchFamily="2" charset="-122"/>
              </a:rPr>
              <a:t> </a:t>
            </a:r>
            <a:endParaRPr lang="en-US" altLang="zh-CN" sz="3200">
              <a:solidFill>
                <a:srgbClr val="3333CC"/>
              </a:solidFill>
              <a:latin typeface="宋体" panose="02010600030101010101" pitchFamily="2" charset="-122"/>
            </a:endParaRPr>
          </a:p>
        </p:txBody>
      </p:sp>
      <p:sp>
        <p:nvSpPr>
          <p:cNvPr id="21515" name="文本框 21514"/>
          <p:cNvSpPr txBox="1"/>
          <p:nvPr/>
        </p:nvSpPr>
        <p:spPr>
          <a:xfrm>
            <a:off x="4427538" y="2060575"/>
            <a:ext cx="576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=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grpSp>
        <p:nvGrpSpPr>
          <p:cNvPr id="21520" name="组合 21519"/>
          <p:cNvGrpSpPr/>
          <p:nvPr/>
        </p:nvGrpSpPr>
        <p:grpSpPr>
          <a:xfrm>
            <a:off x="611188" y="1628775"/>
            <a:ext cx="3940175" cy="2379663"/>
            <a:chOff x="930" y="391"/>
            <a:chExt cx="2482" cy="1499"/>
          </a:xfrm>
        </p:grpSpPr>
        <p:graphicFrame>
          <p:nvGraphicFramePr>
            <p:cNvPr id="21509" name="对象 21508"/>
            <p:cNvGraphicFramePr/>
            <p:nvPr/>
          </p:nvGraphicFramePr>
          <p:xfrm>
            <a:off x="930" y="436"/>
            <a:ext cx="396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1" imgW="215900" imgH="393065" progId="Equation.3">
                    <p:embed/>
                  </p:oleObj>
                </mc:Choice>
                <mc:Fallback>
                  <p:oleObj name="" r:id="rId1" imgW="215900" imgH="393065" progId="Equation.3">
                    <p:embed/>
                    <p:pic>
                      <p:nvPicPr>
                        <p:cNvPr id="0" name="图片 310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30" y="436"/>
                          <a:ext cx="396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0" name="文本框 21509"/>
            <p:cNvSpPr txBox="1"/>
            <p:nvPr/>
          </p:nvSpPr>
          <p:spPr>
            <a:xfrm>
              <a:off x="1429" y="663"/>
              <a:ext cx="40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Arial" panose="020B0604020202020204" pitchFamily="34" charset="0"/>
                </a:rPr>
                <a:t>+</a:t>
              </a:r>
              <a:endParaRPr lang="en-US" altLang="zh-CN" sz="3200">
                <a:latin typeface="Arial" panose="020B0604020202020204" pitchFamily="34" charset="0"/>
              </a:endParaRPr>
            </a:p>
          </p:txBody>
        </p:sp>
        <p:graphicFrame>
          <p:nvGraphicFramePr>
            <p:cNvPr id="21511" name="对象 21510"/>
            <p:cNvGraphicFramePr/>
            <p:nvPr/>
          </p:nvGraphicFramePr>
          <p:xfrm>
            <a:off x="1701" y="436"/>
            <a:ext cx="396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3" imgW="215900" imgH="393065" progId="Equation.3">
                    <p:embed/>
                  </p:oleObj>
                </mc:Choice>
                <mc:Fallback>
                  <p:oleObj name="" r:id="rId3" imgW="215900" imgH="393065" progId="Equation.3">
                    <p:embed/>
                    <p:pic>
                      <p:nvPicPr>
                        <p:cNvPr id="0" name="图片 310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701" y="436"/>
                          <a:ext cx="396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2" name="文本框 21511"/>
            <p:cNvSpPr txBox="1"/>
            <p:nvPr/>
          </p:nvSpPr>
          <p:spPr>
            <a:xfrm>
              <a:off x="2154" y="663"/>
              <a:ext cx="40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200">
                  <a:latin typeface="Arial" panose="020B0604020202020204" pitchFamily="34" charset="0"/>
                </a:rPr>
                <a:t>+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1513" name="文本框 21512"/>
            <p:cNvSpPr txBox="1"/>
            <p:nvPr/>
          </p:nvSpPr>
          <p:spPr>
            <a:xfrm>
              <a:off x="2426" y="618"/>
              <a:ext cx="5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Arial" panose="020B0604020202020204" pitchFamily="34" charset="0"/>
                </a:rPr>
                <a:t>……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graphicFrame>
          <p:nvGraphicFramePr>
            <p:cNvPr id="21514" name="对象 21513"/>
            <p:cNvGraphicFramePr/>
            <p:nvPr/>
          </p:nvGraphicFramePr>
          <p:xfrm>
            <a:off x="3016" y="391"/>
            <a:ext cx="396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" r:id="rId4" imgW="215900" imgH="393065" progId="Equation.3">
                    <p:embed/>
                  </p:oleObj>
                </mc:Choice>
                <mc:Fallback>
                  <p:oleObj name="" r:id="rId4" imgW="215900" imgH="393065" progId="Equation.3">
                    <p:embed/>
                    <p:pic>
                      <p:nvPicPr>
                        <p:cNvPr id="0" name="图片 310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016" y="391"/>
                          <a:ext cx="396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6" name="左大括号 21515"/>
            <p:cNvSpPr/>
            <p:nvPr/>
          </p:nvSpPr>
          <p:spPr>
            <a:xfrm rot="-5400000">
              <a:off x="1950" y="142"/>
              <a:ext cx="318" cy="2358"/>
            </a:xfrm>
            <a:prstGeom prst="leftBrace">
              <a:avLst>
                <a:gd name="adj1" fmla="val 61792"/>
                <a:gd name="adj2" fmla="val 50000"/>
              </a:avLst>
            </a:prstGeom>
            <a:noFill/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17" name="文本框 21516"/>
            <p:cNvSpPr txBox="1"/>
            <p:nvPr/>
          </p:nvSpPr>
          <p:spPr>
            <a:xfrm>
              <a:off x="1791" y="1525"/>
              <a:ext cx="7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latin typeface="Arial" panose="020B0604020202020204" pitchFamily="34" charset="0"/>
                </a:rPr>
                <a:t>98</a:t>
              </a:r>
              <a:r>
                <a:rPr lang="zh-CN" altLang="en-US" sz="3200" b="1" dirty="0">
                  <a:latin typeface="Arial" panose="020B0604020202020204" pitchFamily="34" charset="0"/>
                </a:rPr>
                <a:t>个</a:t>
              </a:r>
              <a:endParaRPr lang="zh-CN" altLang="en-US" sz="32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21518" name="文本框 21517"/>
          <p:cNvSpPr txBox="1"/>
          <p:nvPr/>
        </p:nvSpPr>
        <p:spPr>
          <a:xfrm>
            <a:off x="4572000" y="2057400"/>
            <a:ext cx="13446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</a:rPr>
              <a:t>（   ）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1519" name="文本框 21518"/>
          <p:cNvSpPr txBox="1"/>
          <p:nvPr/>
        </p:nvSpPr>
        <p:spPr>
          <a:xfrm>
            <a:off x="5543550" y="2057400"/>
            <a:ext cx="1981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latin typeface="Arial" panose="020B0604020202020204" pitchFamily="34" charset="0"/>
              </a:rPr>
              <a:t>×</a:t>
            </a:r>
            <a:r>
              <a:rPr lang="zh-CN" altLang="en-US" sz="3200" dirty="0">
                <a:latin typeface="Arial" panose="020B0604020202020204" pitchFamily="34" charset="0"/>
              </a:rPr>
              <a:t>（    ）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1521" name="文本框 21520"/>
          <p:cNvSpPr txBox="1"/>
          <p:nvPr/>
        </p:nvSpPr>
        <p:spPr>
          <a:xfrm>
            <a:off x="7035800" y="2057400"/>
            <a:ext cx="5969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=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21522" name="文本框 21521"/>
          <p:cNvSpPr txBox="1"/>
          <p:nvPr/>
        </p:nvSpPr>
        <p:spPr>
          <a:xfrm>
            <a:off x="7259638" y="2057400"/>
            <a:ext cx="15605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</a:rPr>
              <a:t>（    ）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graphicFrame>
        <p:nvGraphicFramePr>
          <p:cNvPr id="21524" name="对象 21523"/>
          <p:cNvGraphicFramePr/>
          <p:nvPr/>
        </p:nvGraphicFramePr>
        <p:xfrm>
          <a:off x="4932363" y="1700213"/>
          <a:ext cx="6286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5" imgW="215900" imgH="393065" progId="Equation.3">
                  <p:embed/>
                </p:oleObj>
              </mc:Choice>
              <mc:Fallback>
                <p:oleObj name="" r:id="rId5" imgW="215900" imgH="393065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32363" y="1700213"/>
                        <a:ext cx="628650" cy="1223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5" name="文本框 21524"/>
          <p:cNvSpPr txBox="1"/>
          <p:nvPr/>
        </p:nvSpPr>
        <p:spPr>
          <a:xfrm>
            <a:off x="6372225" y="20574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latin typeface="Arial" panose="020B0604020202020204" pitchFamily="34" charset="0"/>
              </a:rPr>
              <a:t>98</a:t>
            </a:r>
            <a:endParaRPr lang="en-US" altLang="zh-CN">
              <a:latin typeface="Arial" panose="020B0604020202020204" pitchFamily="34" charset="0"/>
            </a:endParaRPr>
          </a:p>
        </p:txBody>
      </p:sp>
      <p:graphicFrame>
        <p:nvGraphicFramePr>
          <p:cNvPr id="21526" name="对象 21525"/>
          <p:cNvGraphicFramePr/>
          <p:nvPr/>
        </p:nvGraphicFramePr>
        <p:xfrm>
          <a:off x="7688263" y="1700213"/>
          <a:ext cx="6286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6" imgW="215900" imgH="393065" progId="Equation.3">
                  <p:embed/>
                </p:oleObj>
              </mc:Choice>
              <mc:Fallback>
                <p:oleObj name="" r:id="rId6" imgW="215900" imgH="393065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88263" y="1700213"/>
                        <a:ext cx="628650" cy="1223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840" y="117475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46" name="矩形 34845"/>
          <p:cNvSpPr/>
          <p:nvPr/>
        </p:nvSpPr>
        <p:spPr>
          <a:xfrm>
            <a:off x="711835" y="0"/>
            <a:ext cx="1203325" cy="115189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第四关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3554" name="文本框 23553"/>
          <p:cNvSpPr txBox="1"/>
          <p:nvPr/>
        </p:nvSpPr>
        <p:spPr>
          <a:xfrm>
            <a:off x="4427538" y="2060575"/>
            <a:ext cx="5762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=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grpSp>
        <p:nvGrpSpPr>
          <p:cNvPr id="23555" name="组合 23554"/>
          <p:cNvGrpSpPr/>
          <p:nvPr/>
        </p:nvGrpSpPr>
        <p:grpSpPr>
          <a:xfrm>
            <a:off x="611188" y="1628775"/>
            <a:ext cx="3940175" cy="2379663"/>
            <a:chOff x="930" y="391"/>
            <a:chExt cx="2482" cy="1499"/>
          </a:xfrm>
        </p:grpSpPr>
        <p:graphicFrame>
          <p:nvGraphicFramePr>
            <p:cNvPr id="23556" name="对象 23555"/>
            <p:cNvGraphicFramePr/>
            <p:nvPr/>
          </p:nvGraphicFramePr>
          <p:xfrm>
            <a:off x="930" y="436"/>
            <a:ext cx="396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" r:id="rId1" imgW="215900" imgH="393065" progId="Equation.3">
                    <p:embed/>
                  </p:oleObj>
                </mc:Choice>
                <mc:Fallback>
                  <p:oleObj name="" r:id="rId1" imgW="215900" imgH="393065" progId="Equation.3">
                    <p:embed/>
                    <p:pic>
                      <p:nvPicPr>
                        <p:cNvPr id="0" name="图片 309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30" y="436"/>
                          <a:ext cx="396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7" name="文本框 23556"/>
            <p:cNvSpPr txBox="1"/>
            <p:nvPr/>
          </p:nvSpPr>
          <p:spPr>
            <a:xfrm>
              <a:off x="1429" y="663"/>
              <a:ext cx="40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Arial" panose="020B0604020202020204" pitchFamily="34" charset="0"/>
                </a:rPr>
                <a:t>+</a:t>
              </a:r>
              <a:endParaRPr lang="en-US" altLang="zh-CN" sz="3200">
                <a:latin typeface="Arial" panose="020B0604020202020204" pitchFamily="34" charset="0"/>
              </a:endParaRPr>
            </a:p>
          </p:txBody>
        </p:sp>
        <p:graphicFrame>
          <p:nvGraphicFramePr>
            <p:cNvPr id="23558" name="对象 23557"/>
            <p:cNvGraphicFramePr/>
            <p:nvPr/>
          </p:nvGraphicFramePr>
          <p:xfrm>
            <a:off x="1701" y="436"/>
            <a:ext cx="396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3" imgW="215900" imgH="393065" progId="Equation.3">
                    <p:embed/>
                  </p:oleObj>
                </mc:Choice>
                <mc:Fallback>
                  <p:oleObj name="" r:id="rId3" imgW="215900" imgH="393065" progId="Equation.3">
                    <p:embed/>
                    <p:pic>
                      <p:nvPicPr>
                        <p:cNvPr id="0" name="图片 309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701" y="436"/>
                          <a:ext cx="396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9" name="文本框 23558"/>
            <p:cNvSpPr txBox="1"/>
            <p:nvPr/>
          </p:nvSpPr>
          <p:spPr>
            <a:xfrm>
              <a:off x="2154" y="663"/>
              <a:ext cx="40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200">
                  <a:latin typeface="Arial" panose="020B0604020202020204" pitchFamily="34" charset="0"/>
                </a:rPr>
                <a:t>+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560" name="文本框 23559"/>
            <p:cNvSpPr txBox="1"/>
            <p:nvPr/>
          </p:nvSpPr>
          <p:spPr>
            <a:xfrm>
              <a:off x="2426" y="618"/>
              <a:ext cx="59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Arial" panose="020B0604020202020204" pitchFamily="34" charset="0"/>
                </a:rPr>
                <a:t>……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graphicFrame>
          <p:nvGraphicFramePr>
            <p:cNvPr id="23561" name="对象 23560"/>
            <p:cNvGraphicFramePr/>
            <p:nvPr/>
          </p:nvGraphicFramePr>
          <p:xfrm>
            <a:off x="3016" y="391"/>
            <a:ext cx="396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4" imgW="215900" imgH="393065" progId="Equation.3">
                    <p:embed/>
                  </p:oleObj>
                </mc:Choice>
                <mc:Fallback>
                  <p:oleObj name="" r:id="rId4" imgW="215900" imgH="393065" progId="Equation.3">
                    <p:embed/>
                    <p:pic>
                      <p:nvPicPr>
                        <p:cNvPr id="0" name="图片 309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016" y="391"/>
                          <a:ext cx="396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2" name="左大括号 23561"/>
            <p:cNvSpPr/>
            <p:nvPr/>
          </p:nvSpPr>
          <p:spPr>
            <a:xfrm rot="-5400000">
              <a:off x="1950" y="142"/>
              <a:ext cx="318" cy="2358"/>
            </a:xfrm>
            <a:prstGeom prst="leftBrace">
              <a:avLst>
                <a:gd name="adj1" fmla="val 61792"/>
                <a:gd name="adj2" fmla="val 50000"/>
              </a:avLst>
            </a:prstGeom>
            <a:noFill/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3563" name="文本框 23562"/>
            <p:cNvSpPr txBox="1"/>
            <p:nvPr/>
          </p:nvSpPr>
          <p:spPr>
            <a:xfrm>
              <a:off x="1791" y="1525"/>
              <a:ext cx="7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latin typeface="Arial" panose="020B0604020202020204" pitchFamily="34" charset="0"/>
                </a:rPr>
                <a:t>n</a:t>
              </a:r>
              <a:r>
                <a:rPr lang="zh-CN" altLang="en-US" sz="3200" b="1" dirty="0">
                  <a:latin typeface="Arial" panose="020B0604020202020204" pitchFamily="34" charset="0"/>
                </a:rPr>
                <a:t>个</a:t>
              </a:r>
              <a:endParaRPr lang="zh-CN" altLang="en-US" sz="32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23565" name="文本框 23564"/>
          <p:cNvSpPr txBox="1"/>
          <p:nvPr/>
        </p:nvSpPr>
        <p:spPr>
          <a:xfrm>
            <a:off x="4572000" y="1989138"/>
            <a:ext cx="17287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</a:rPr>
              <a:t>（   ）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3566" name="文本框 23565"/>
          <p:cNvSpPr txBox="1"/>
          <p:nvPr/>
        </p:nvSpPr>
        <p:spPr>
          <a:xfrm>
            <a:off x="5508625" y="1989138"/>
            <a:ext cx="24479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latin typeface="Arial" panose="020B0604020202020204" pitchFamily="34" charset="0"/>
              </a:rPr>
              <a:t>×</a:t>
            </a:r>
            <a:r>
              <a:rPr lang="zh-CN" altLang="en-US" sz="3200" dirty="0">
                <a:latin typeface="Arial" panose="020B0604020202020204" pitchFamily="34" charset="0"/>
              </a:rPr>
              <a:t>（   ）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3567" name="文本框 23566"/>
          <p:cNvSpPr txBox="1"/>
          <p:nvPr/>
        </p:nvSpPr>
        <p:spPr>
          <a:xfrm>
            <a:off x="6948488" y="1989138"/>
            <a:ext cx="5762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=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graphicFrame>
        <p:nvGraphicFramePr>
          <p:cNvPr id="23569" name="对象 23568"/>
          <p:cNvGraphicFramePr/>
          <p:nvPr/>
        </p:nvGraphicFramePr>
        <p:xfrm>
          <a:off x="4932363" y="1700213"/>
          <a:ext cx="6286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5" imgW="215900" imgH="393065" progId="Equation.3">
                  <p:embed/>
                </p:oleObj>
              </mc:Choice>
              <mc:Fallback>
                <p:oleObj name="" r:id="rId5" imgW="215900" imgH="393065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32363" y="1700213"/>
                        <a:ext cx="628650" cy="1223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文本框 23569"/>
          <p:cNvSpPr txBox="1"/>
          <p:nvPr/>
        </p:nvSpPr>
        <p:spPr>
          <a:xfrm>
            <a:off x="6227763" y="1989138"/>
            <a:ext cx="6477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>
                <a:latin typeface="Arial" panose="020B0604020202020204" pitchFamily="34" charset="0"/>
              </a:rPr>
              <a:t> n</a:t>
            </a:r>
            <a:endParaRPr lang="en-US" altLang="zh-CN">
              <a:latin typeface="Arial" panose="020B0604020202020204" pitchFamily="34" charset="0"/>
            </a:endParaRPr>
          </a:p>
        </p:txBody>
      </p:sp>
      <p:graphicFrame>
        <p:nvGraphicFramePr>
          <p:cNvPr id="23571" name="对象 23570"/>
          <p:cNvGraphicFramePr/>
          <p:nvPr/>
        </p:nvGraphicFramePr>
        <p:xfrm>
          <a:off x="7524750" y="1628775"/>
          <a:ext cx="6286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6" imgW="215900" imgH="393065" progId="Equation.3">
                  <p:embed/>
                </p:oleObj>
              </mc:Choice>
              <mc:Fallback>
                <p:oleObj name="" r:id="rId6" imgW="215900" imgH="393065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24750" y="1628775"/>
                        <a:ext cx="628650" cy="1223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84" name="组合 23583"/>
          <p:cNvGrpSpPr/>
          <p:nvPr/>
        </p:nvGrpSpPr>
        <p:grpSpPr>
          <a:xfrm>
            <a:off x="900113" y="4365625"/>
            <a:ext cx="3887787" cy="1223963"/>
            <a:chOff x="567" y="2750"/>
            <a:chExt cx="2449" cy="771"/>
          </a:xfrm>
        </p:grpSpPr>
        <p:graphicFrame>
          <p:nvGraphicFramePr>
            <p:cNvPr id="23572" name="对象 23571"/>
            <p:cNvGraphicFramePr/>
            <p:nvPr/>
          </p:nvGraphicFramePr>
          <p:xfrm>
            <a:off x="567" y="2750"/>
            <a:ext cx="571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8" imgW="215900" imgH="393065" progId="Equation.3">
                    <p:embed/>
                  </p:oleObj>
                </mc:Choice>
                <mc:Fallback>
                  <p:oleObj name="" r:id="rId8" imgW="215900" imgH="393065" progId="Equation.3">
                    <p:embed/>
                    <p:pic>
                      <p:nvPicPr>
                        <p:cNvPr id="0" name="图片 3093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67" y="2750"/>
                          <a:ext cx="571" cy="7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4" name="矩形 23573"/>
            <p:cNvSpPr/>
            <p:nvPr/>
          </p:nvSpPr>
          <p:spPr>
            <a:xfrm>
              <a:off x="1020" y="2929"/>
              <a:ext cx="37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200" b="1">
                  <a:latin typeface="Arial" panose="020B0604020202020204" pitchFamily="34" charset="0"/>
                </a:rPr>
                <a:t>×</a:t>
              </a:r>
              <a:endParaRPr lang="en-US" altLang="zh-CN" sz="3200" b="1">
                <a:latin typeface="Arial" panose="020B0604020202020204" pitchFamily="34" charset="0"/>
              </a:endParaRPr>
            </a:p>
          </p:txBody>
        </p:sp>
        <p:sp>
          <p:nvSpPr>
            <p:cNvPr id="23575" name="文本框 23574"/>
            <p:cNvSpPr txBox="1"/>
            <p:nvPr/>
          </p:nvSpPr>
          <p:spPr>
            <a:xfrm>
              <a:off x="1383" y="2931"/>
              <a:ext cx="52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200">
                  <a:latin typeface="Arial" panose="020B0604020202020204" pitchFamily="34" charset="0"/>
                </a:rPr>
                <a:t>a</a:t>
              </a:r>
              <a:endParaRPr lang="en-US" altLang="zh-CN" sz="3200">
                <a:latin typeface="Arial" panose="020B0604020202020204" pitchFamily="34" charset="0"/>
              </a:endParaRPr>
            </a:p>
          </p:txBody>
        </p:sp>
        <p:sp>
          <p:nvSpPr>
            <p:cNvPr id="23576" name="文本框 23575"/>
            <p:cNvSpPr txBox="1"/>
            <p:nvPr/>
          </p:nvSpPr>
          <p:spPr>
            <a:xfrm>
              <a:off x="1655" y="2931"/>
              <a:ext cx="52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200">
                  <a:latin typeface="Arial" panose="020B0604020202020204" pitchFamily="34" charset="0"/>
                </a:rPr>
                <a:t>=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3577" name="文本框 23576"/>
            <p:cNvSpPr txBox="1"/>
            <p:nvPr/>
          </p:nvSpPr>
          <p:spPr>
            <a:xfrm>
              <a:off x="1837" y="2931"/>
              <a:ext cx="1179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3200" dirty="0">
                  <a:latin typeface="Arial" panose="020B0604020202020204" pitchFamily="34" charset="0"/>
                </a:rPr>
                <a:t>（      ）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3579" name="对象 23578"/>
          <p:cNvGraphicFramePr/>
          <p:nvPr/>
        </p:nvGraphicFramePr>
        <p:xfrm>
          <a:off x="3348355" y="4365625"/>
          <a:ext cx="7905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0" imgW="292100" imgH="393700" progId="Equation.3">
                  <p:embed/>
                </p:oleObj>
              </mc:Choice>
              <mc:Fallback>
                <p:oleObj name="" r:id="rId10" imgW="292100" imgH="3937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48355" y="4365625"/>
                        <a:ext cx="790575" cy="11509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085" y="45720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46" name="矩形 34845"/>
          <p:cNvSpPr/>
          <p:nvPr/>
        </p:nvSpPr>
        <p:spPr>
          <a:xfrm>
            <a:off x="711835" y="0"/>
            <a:ext cx="1203325" cy="115189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第四关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" name="文本框 1"/>
          <p:cNvSpPr txBox="1"/>
          <p:nvPr/>
        </p:nvSpPr>
        <p:spPr>
          <a:xfrm>
            <a:off x="511810" y="1112520"/>
            <a:ext cx="7338695" cy="112458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>
              <a:lnSpc>
                <a:spcPct val="120000"/>
              </a:lnSpc>
            </a:pPr>
            <a:r>
              <a:rPr lang="en-US" altLang="zh-CN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、幼儿园有</a:t>
            </a:r>
            <a:r>
              <a:rPr lang="en-US" altLang="zh-CN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36</a:t>
            </a:r>
            <a:r>
              <a:rPr lang="zh-CN" altLang="en-US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个小朋友。每个小朋友吃   块</a:t>
            </a:r>
            <a:endParaRPr lang="zh-CN" altLang="en-US">
              <a:solidFill>
                <a:schemeClr val="accent4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月饼，一共吃多少块月饼？</a:t>
            </a:r>
            <a:endParaRPr lang="zh-CN" altLang="en-US">
              <a:solidFill>
                <a:schemeClr val="accent4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127240" y="864870"/>
            <a:ext cx="4940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1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127240" y="1312545"/>
            <a:ext cx="7042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2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102475" y="1336675"/>
            <a:ext cx="460375" cy="635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897890" y="2237105"/>
            <a:ext cx="1171575" cy="1330960"/>
            <a:chOff x="1866" y="3636"/>
            <a:chExt cx="2430" cy="2278"/>
          </a:xfrm>
        </p:grpSpPr>
        <p:pic>
          <p:nvPicPr>
            <p:cNvPr id="21506" name="Picture 2" descr="月饼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450" b="826"/>
            <a:stretch>
              <a:fillRect/>
            </a:stretch>
          </p:blipFill>
          <p:spPr>
            <a:xfrm>
              <a:off x="1866" y="3689"/>
              <a:ext cx="1108" cy="222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" name="Picture 2" descr="月饼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207" t="-1774"/>
            <a:stretch>
              <a:fillRect/>
            </a:stretch>
          </p:blipFill>
          <p:spPr>
            <a:xfrm>
              <a:off x="3184" y="3636"/>
              <a:ext cx="1112" cy="227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4835" name="文本框 34834"/>
          <p:cNvSpPr txBox="1"/>
          <p:nvPr/>
        </p:nvSpPr>
        <p:spPr>
          <a:xfrm>
            <a:off x="822325" y="4050665"/>
            <a:ext cx="8002905" cy="8235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dirty="0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、一个正方体的底面积是  平方米</a:t>
            </a:r>
            <a:r>
              <a:rPr lang="en-US" altLang="zh-CN" dirty="0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altLang="en-US" dirty="0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它的表面积</a:t>
            </a:r>
            <a:endParaRPr lang="zh-CN" altLang="en-US" dirty="0">
              <a:solidFill>
                <a:schemeClr val="accent4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是多少平方米</a:t>
            </a:r>
            <a:r>
              <a:rPr lang="en-US" altLang="zh-CN">
                <a:solidFill>
                  <a:schemeClr val="accent4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?</a:t>
            </a:r>
            <a:endParaRPr lang="en-US" altLang="zh-CN">
              <a:solidFill>
                <a:schemeClr val="accent4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aphicFrame>
        <p:nvGraphicFramePr>
          <p:cNvPr id="34836" name="对象 34835"/>
          <p:cNvGraphicFramePr/>
          <p:nvPr/>
        </p:nvGraphicFramePr>
        <p:xfrm>
          <a:off x="5053965" y="3799523"/>
          <a:ext cx="3063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2" imgW="152400" imgH="393065" progId="Equation.3">
                  <p:embed/>
                </p:oleObj>
              </mc:Choice>
              <mc:Fallback>
                <p:oleObj name="" r:id="rId2" imgW="152400" imgH="393065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53965" y="3799523"/>
                        <a:ext cx="306388" cy="792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85" y="45720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31" name="文本框 34830"/>
          <p:cNvSpPr txBox="1"/>
          <p:nvPr/>
        </p:nvSpPr>
        <p:spPr>
          <a:xfrm>
            <a:off x="2915285" y="4446905"/>
            <a:ext cx="42306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529205" y="2104390"/>
            <a:ext cx="4961255" cy="1694815"/>
            <a:chOff x="3983" y="3540"/>
            <a:chExt cx="7813" cy="2669"/>
          </a:xfrm>
        </p:grpSpPr>
        <p:sp>
          <p:nvSpPr>
            <p:cNvPr id="7" name="文本框 6"/>
            <p:cNvSpPr txBox="1"/>
            <p:nvPr/>
          </p:nvSpPr>
          <p:spPr>
            <a:xfrm>
              <a:off x="9812" y="4201"/>
              <a:ext cx="198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pitchFamily="18" charset="0"/>
                </a:rPr>
                <a:t>=18(</a:t>
              </a:r>
              <a:r>
                <a:rPr lang="zh-CN" altLang="en-US" dirty="0">
                  <a:latin typeface="Times New Roman" panose="02020603050405020304" pitchFamily="18" charset="0"/>
                </a:rPr>
                <a:t>块</a:t>
              </a:r>
              <a:r>
                <a:rPr lang="en-US" altLang="zh-CN">
                  <a:latin typeface="Times New Roman" panose="02020603050405020304" pitchFamily="18" charset="0"/>
                </a:rPr>
                <a:t>)</a:t>
              </a:r>
              <a:endParaRPr lang="en-US" altLang="zh-CN">
                <a:latin typeface="Times New Roman" panose="02020603050405020304" pitchFamily="18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983" y="4115"/>
              <a:ext cx="3019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3200">
                  <a:solidFill>
                    <a:srgbClr val="0033CC"/>
                  </a:solidFill>
                </a:rPr>
                <a:t>36</a:t>
              </a:r>
              <a:r>
                <a:rPr lang="en-US" altLang="zh-CN" sz="3200">
                  <a:solidFill>
                    <a:srgbClr val="0033CC"/>
                  </a:solidFill>
                  <a:latin typeface="Arial" panose="020B0604020202020204" pitchFamily="34" charset="0"/>
                </a:rPr>
                <a:t>×      =</a:t>
              </a:r>
              <a:endParaRPr lang="en-US" altLang="zh-CN" sz="3200">
                <a:solidFill>
                  <a:srgbClr val="0033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461" y="3848"/>
              <a:ext cx="778" cy="8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1</a:t>
              </a:r>
              <a:endParaRPr lang="en-US" altLang="zh-CN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461" y="4553"/>
              <a:ext cx="1109" cy="8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2</a:t>
              </a:r>
              <a:endParaRPr lang="en-US" altLang="zh-CN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5422" y="4591"/>
              <a:ext cx="725" cy="1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7521" y="3870"/>
              <a:ext cx="2063" cy="16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36</a:t>
              </a:r>
              <a:r>
                <a:rPr lang="zh-CN" altLang="en-US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  <a:sym typeface="+mn-ea"/>
                </a:rPr>
                <a:t>×</a:t>
              </a:r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  <a:sym typeface="+mn-ea"/>
                </a:rPr>
                <a:t>1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endParaRPr>
            </a:p>
            <a:p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8236" y="4578"/>
              <a:ext cx="1309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2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21" name="直接连接符 20"/>
            <p:cNvCxnSpPr>
              <a:endCxn id="16" idx="3"/>
            </p:cNvCxnSpPr>
            <p:nvPr/>
          </p:nvCxnSpPr>
          <p:spPr>
            <a:xfrm>
              <a:off x="7256" y="4704"/>
              <a:ext cx="2215" cy="14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9" name="直接连接符 14368"/>
            <p:cNvSpPr/>
            <p:nvPr/>
          </p:nvSpPr>
          <p:spPr>
            <a:xfrm>
              <a:off x="8236" y="4753"/>
              <a:ext cx="680" cy="56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2" name="直接连接符 21"/>
            <p:cNvSpPr/>
            <p:nvPr/>
          </p:nvSpPr>
          <p:spPr>
            <a:xfrm>
              <a:off x="7727" y="4010"/>
              <a:ext cx="680" cy="56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" name="文本框 22"/>
            <p:cNvSpPr txBox="1"/>
            <p:nvPr/>
          </p:nvSpPr>
          <p:spPr>
            <a:xfrm>
              <a:off x="8766" y="4938"/>
              <a:ext cx="490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1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048" y="3540"/>
              <a:ext cx="692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18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058" y="5387"/>
              <a:ext cx="5921" cy="82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zh-CN" altLang="en-US">
                  <a:solidFill>
                    <a:srgbClr val="0033CC"/>
                  </a:solidFill>
                  <a:effectLst/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ea"/>
                </a:rPr>
                <a:t>答：一共吃</a:t>
              </a:r>
              <a:r>
                <a:rPr lang="en-US" altLang="zh-CN">
                  <a:solidFill>
                    <a:srgbClr val="0033CC"/>
                  </a:solidFill>
                  <a:effectLst/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ea"/>
                </a:rPr>
                <a:t>18</a:t>
              </a:r>
              <a:r>
                <a:rPr lang="zh-CN" altLang="en-US">
                  <a:solidFill>
                    <a:srgbClr val="0033CC"/>
                  </a:solidFill>
                  <a:effectLst/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ea"/>
                </a:rPr>
                <a:t>块月饼。</a:t>
              </a:r>
              <a:endParaRPr lang="en-US" altLang="zh-CN">
                <a:solidFill>
                  <a:srgbClr val="0033CC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440940" y="4472305"/>
            <a:ext cx="6538595" cy="2012315"/>
            <a:chOff x="3844" y="7043"/>
            <a:chExt cx="10297" cy="3169"/>
          </a:xfrm>
        </p:grpSpPr>
        <p:grpSp>
          <p:nvGrpSpPr>
            <p:cNvPr id="27" name="组合 26"/>
            <p:cNvGrpSpPr/>
            <p:nvPr/>
          </p:nvGrpSpPr>
          <p:grpSpPr>
            <a:xfrm>
              <a:off x="9772" y="7353"/>
              <a:ext cx="1402" cy="1627"/>
              <a:chOff x="3674" y="2044"/>
              <a:chExt cx="1402" cy="1627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3787" y="2044"/>
                <a:ext cx="1115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 sz="3200">
                    <a:solidFill>
                      <a:srgbClr val="0033CC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_GB2312" charset="0"/>
                  </a:rPr>
                  <a:t>8</a:t>
                </a:r>
                <a:endPara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3767" y="2752"/>
                <a:ext cx="1309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 sz="3200">
                    <a:solidFill>
                      <a:srgbClr val="0033CC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" panose="02010609060101010101" charset="-122"/>
                    <a:ea typeface="楷体" panose="02010609060101010101" charset="-122"/>
                  </a:rPr>
                  <a:t>3</a:t>
                </a:r>
                <a:endPara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 flipV="1">
                <a:off x="3674" y="2873"/>
                <a:ext cx="789" cy="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6732" y="7383"/>
              <a:ext cx="2454" cy="16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4 </a:t>
              </a:r>
              <a:r>
                <a:rPr lang="zh-CN" altLang="en-US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  <a:sym typeface="+mn-ea"/>
                </a:rPr>
                <a:t>× </a:t>
              </a:r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  <a:sym typeface="+mn-ea"/>
                </a:rPr>
                <a:t>6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endParaRPr>
            </a:p>
            <a:p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558" y="8194"/>
              <a:ext cx="1309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9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6644" y="8226"/>
              <a:ext cx="2382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/>
            <p:cNvSpPr txBox="1"/>
            <p:nvPr/>
          </p:nvSpPr>
          <p:spPr>
            <a:xfrm>
              <a:off x="4178" y="7415"/>
              <a:ext cx="111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4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4178" y="8224"/>
              <a:ext cx="1309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9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3892" y="8233"/>
              <a:ext cx="1018" cy="1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/>
            <p:cNvSpPr txBox="1"/>
            <p:nvPr/>
          </p:nvSpPr>
          <p:spPr>
            <a:xfrm>
              <a:off x="4843" y="7774"/>
              <a:ext cx="1839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</a:rPr>
                <a:t>×</a:t>
              </a:r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</a:rPr>
                <a:t>6 =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8" name="直接连接符 37"/>
            <p:cNvSpPr/>
            <p:nvPr/>
          </p:nvSpPr>
          <p:spPr>
            <a:xfrm>
              <a:off x="7558" y="8369"/>
              <a:ext cx="680" cy="56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9" name="直接连接符 38"/>
            <p:cNvSpPr/>
            <p:nvPr/>
          </p:nvSpPr>
          <p:spPr>
            <a:xfrm>
              <a:off x="8238" y="7591"/>
              <a:ext cx="680" cy="56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" name="文本框 39"/>
            <p:cNvSpPr txBox="1"/>
            <p:nvPr/>
          </p:nvSpPr>
          <p:spPr>
            <a:xfrm>
              <a:off x="8161" y="8580"/>
              <a:ext cx="490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3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613" y="7043"/>
              <a:ext cx="490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2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103" y="7661"/>
              <a:ext cx="5038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4000"/>
                <a:t>= </a:t>
              </a:r>
              <a:r>
                <a:rPr lang="en-US" altLang="zh-CN" sz="3200">
                  <a:latin typeface="楷体" panose="02010609060101010101" charset="-122"/>
                  <a:ea typeface="楷体" panose="02010609060101010101" charset="-122"/>
                </a:rPr>
                <a:t> </a:t>
              </a:r>
              <a:r>
                <a:rPr lang="zh-CN" altLang="en-US" sz="3200">
                  <a:latin typeface="楷体" panose="02010609060101010101" charset="-122"/>
                  <a:ea typeface="楷体" panose="02010609060101010101" charset="-122"/>
                </a:rPr>
                <a:t>（平方米）</a:t>
              </a:r>
              <a:r>
                <a:rPr lang="en-US" altLang="zh-CN" sz="4000"/>
                <a:t> </a:t>
              </a:r>
              <a:endParaRPr lang="en-US" altLang="zh-CN" sz="4000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844" y="9384"/>
              <a:ext cx="8080" cy="55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zh-CN" altLang="en-US" dirty="0">
                  <a:solidFill>
                    <a:srgbClr val="0033CC"/>
                  </a:solidFill>
                  <a:effectLst/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ea"/>
                </a:rPr>
                <a:t>答：它的表面积是   平方米。</a:t>
              </a:r>
              <a:endParaRPr lang="zh-CN" altLang="en-US" dirty="0">
                <a:solidFill>
                  <a:srgbClr val="0033CC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8503" y="8796"/>
              <a:ext cx="1402" cy="1417"/>
              <a:chOff x="3674" y="2157"/>
              <a:chExt cx="1402" cy="1417"/>
            </a:xfrm>
          </p:grpSpPr>
          <p:sp>
            <p:nvSpPr>
              <p:cNvPr id="45" name="文本框 44"/>
              <p:cNvSpPr txBox="1"/>
              <p:nvPr/>
            </p:nvSpPr>
            <p:spPr>
              <a:xfrm>
                <a:off x="3787" y="2157"/>
                <a:ext cx="1115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>
                    <a:solidFill>
                      <a:srgbClr val="0033CC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" panose="02010609060101010101" charset="-122"/>
                    <a:ea typeface="楷体" panose="02010609060101010101" charset="-122"/>
                  </a:rPr>
                  <a:t>8</a:t>
                </a:r>
                <a:endParaRPr lang="en-US" altLang="zh-CN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3767" y="2752"/>
                <a:ext cx="1309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>
                    <a:solidFill>
                      <a:srgbClr val="0033CC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" panose="02010609060101010101" charset="-122"/>
                    <a:ea typeface="楷体" panose="02010609060101010101" charset="-122"/>
                  </a:rPr>
                  <a:t>3</a:t>
                </a:r>
                <a:endParaRPr lang="en-US" altLang="zh-CN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cxnSp>
            <p:nvCxnSpPr>
              <p:cNvPr id="47" name="直接连接符 46"/>
              <p:cNvCxnSpPr/>
              <p:nvPr/>
            </p:nvCxnSpPr>
            <p:spPr>
              <a:xfrm flipV="1">
                <a:off x="3674" y="2873"/>
                <a:ext cx="789" cy="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851" name="矩形 35850"/>
          <p:cNvSpPr/>
          <p:nvPr/>
        </p:nvSpPr>
        <p:spPr>
          <a:xfrm>
            <a:off x="511810" y="-6985"/>
            <a:ext cx="1305560" cy="120777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第五关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8436" name="文本框 18435"/>
          <p:cNvSpPr txBox="1"/>
          <p:nvPr/>
        </p:nvSpPr>
        <p:spPr>
          <a:xfrm>
            <a:off x="396240" y="5085715"/>
            <a:ext cx="396081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4400" b="1" dirty="0">
              <a:latin typeface="Arial" panose="020B0604020202020204" pitchFamily="34" charset="0"/>
            </a:endParaRPr>
          </a:p>
        </p:txBody>
      </p:sp>
      <p:sp>
        <p:nvSpPr>
          <p:cNvPr id="18440" name="矩形 18439"/>
          <p:cNvSpPr/>
          <p:nvPr/>
        </p:nvSpPr>
        <p:spPr>
          <a:xfrm>
            <a:off x="539115" y="692785"/>
            <a:ext cx="2376488" cy="57467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normAutofit fontScale="90000" lnSpcReduction="10000"/>
          </a:bodyPr>
          <a:p>
            <a:pPr algn="ctr"/>
            <a:r>
              <a:rPr lang="zh-CN" altLang="en-US" sz="360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C99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课后思考</a:t>
            </a:r>
            <a:endParaRPr lang="zh-CN" altLang="en-US" sz="3600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CC99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900430" y="1469390"/>
            <a:ext cx="7632700" cy="2783840"/>
            <a:chOff x="1418" y="2314"/>
            <a:chExt cx="12020" cy="4384"/>
          </a:xfrm>
        </p:grpSpPr>
        <p:sp>
          <p:nvSpPr>
            <p:cNvPr id="18435" name="文本框 18434"/>
            <p:cNvSpPr txBox="1"/>
            <p:nvPr/>
          </p:nvSpPr>
          <p:spPr>
            <a:xfrm>
              <a:off x="2890" y="3245"/>
              <a:ext cx="2043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endParaRPr sz="4400" b="1" dirty="0">
                <a:latin typeface="Arial" panose="020B0604020202020204" pitchFamily="34" charset="0"/>
              </a:endParaRPr>
            </a:p>
          </p:txBody>
        </p:sp>
        <p:sp>
          <p:nvSpPr>
            <p:cNvPr id="18438" name="文本框 18437"/>
            <p:cNvSpPr txBox="1"/>
            <p:nvPr/>
          </p:nvSpPr>
          <p:spPr>
            <a:xfrm>
              <a:off x="1418" y="2338"/>
              <a:ext cx="12020" cy="43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3600" b="1" dirty="0">
                  <a:latin typeface="Arial" panose="020B0604020202020204" pitchFamily="34" charset="0"/>
                </a:rPr>
                <a:t>       </a:t>
              </a:r>
              <a:r>
                <a:rPr lang="zh-CN" altLang="en-US" sz="3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计算             </a:t>
              </a:r>
              <a:r>
                <a:rPr lang="zh-CN" altLang="en-US" sz="3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，你有比较简便的算法吗？</a:t>
              </a:r>
              <a:endParaRPr lang="zh-CN" altLang="en-US"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44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endParaRPr lang="zh-CN" altLang="en-US" sz="4400" b="1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4531" y="2314"/>
              <a:ext cx="111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29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511" y="3135"/>
              <a:ext cx="1309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30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457" y="3148"/>
              <a:ext cx="1018" cy="1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5463" y="2705"/>
              <a:ext cx="1643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</a:rPr>
                <a:t>×</a:t>
              </a:r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</a:rPr>
                <a:t>31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196975" y="3622040"/>
            <a:ext cx="5171440" cy="1890395"/>
            <a:chOff x="1885" y="5704"/>
            <a:chExt cx="8144" cy="2977"/>
          </a:xfrm>
        </p:grpSpPr>
        <p:sp>
          <p:nvSpPr>
            <p:cNvPr id="18437" name="文本框 18436"/>
            <p:cNvSpPr txBox="1"/>
            <p:nvPr/>
          </p:nvSpPr>
          <p:spPr>
            <a:xfrm>
              <a:off x="1885" y="5969"/>
              <a:ext cx="8144" cy="27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</a:bodyPr>
            <a:p>
              <a:pPr algn="ctr"/>
              <a:r>
                <a:rPr lang="zh-CN" altLang="en-US" sz="4000" b="1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计算            呢？</a:t>
              </a:r>
              <a:endPara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zh-CN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757" y="5704"/>
              <a:ext cx="1115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29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737" y="6525"/>
              <a:ext cx="1309" cy="91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30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4683" y="6538"/>
              <a:ext cx="1018" cy="1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5689" y="6095"/>
              <a:ext cx="1643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zh-CN" altLang="en-US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</a:rPr>
                <a:t>×</a:t>
              </a:r>
              <a:r>
                <a:rPr lang="en-US" altLang="zh-CN" sz="32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Arial" panose="020B0604020202020204" pitchFamily="34" charset="0"/>
                </a:rPr>
                <a:t>29</a:t>
              </a:r>
              <a:endPara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图片 19457" descr="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矩形 19458"/>
          <p:cNvSpPr/>
          <p:nvPr/>
        </p:nvSpPr>
        <p:spPr>
          <a:xfrm>
            <a:off x="2339975" y="1628775"/>
            <a:ext cx="26638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solidFill>
                  <a:srgbClr val="FF33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  <a:endParaRPr lang="zh-CN" altLang="en-US" sz="3600">
              <a:solidFill>
                <a:srgbClr val="FF33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60" name="矩形 19459"/>
          <p:cNvSpPr/>
          <p:nvPr/>
        </p:nvSpPr>
        <p:spPr>
          <a:xfrm rot="203894">
            <a:off x="3703638" y="3155950"/>
            <a:ext cx="2376487" cy="11509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再见！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3300"/>
              </a:soli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1" name="组合 20"/>
          <p:cNvGrpSpPr/>
          <p:nvPr/>
        </p:nvGrpSpPr>
        <p:grpSpPr>
          <a:xfrm>
            <a:off x="7568565" y="1224915"/>
            <a:ext cx="890270" cy="1238250"/>
            <a:chOff x="3674" y="1931"/>
            <a:chExt cx="1402" cy="1950"/>
          </a:xfrm>
        </p:grpSpPr>
        <p:sp>
          <p:nvSpPr>
            <p:cNvPr id="2" name="文本框 1"/>
            <p:cNvSpPr txBox="1"/>
            <p:nvPr/>
          </p:nvSpPr>
          <p:spPr>
            <a:xfrm>
              <a:off x="3787" y="1931"/>
              <a:ext cx="1115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8</a:t>
              </a:r>
              <a:endParaRPr lang="en-US" altLang="zh-CN" sz="36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767" y="2865"/>
              <a:ext cx="1309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0033CC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3</a:t>
              </a:r>
              <a:endParaRPr lang="en-US" altLang="zh-CN" sz="36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 flipV="1">
              <a:off x="3674" y="2873"/>
              <a:ext cx="789" cy="5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1454785" y="1536065"/>
            <a:ext cx="81724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3</a:t>
            </a:r>
            <a:r>
              <a:rPr lang="zh-CN" altLang="en-US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×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38165" y="1315720"/>
            <a:ext cx="1558290" cy="1076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4 </a:t>
            </a:r>
            <a:r>
              <a:rPr lang="zh-CN" altLang="en-US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sym typeface="+mn-ea"/>
              </a:rPr>
              <a:t>× </a:t>
            </a:r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sym typeface="+mn-ea"/>
              </a:rPr>
              <a:t>6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</a:endParaRPr>
          </a:p>
          <a:p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62675" y="1830705"/>
            <a:ext cx="83121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9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582285" y="1851025"/>
            <a:ext cx="1512570" cy="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139690" y="3197860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10</a:t>
            </a:r>
            <a:r>
              <a:rPr lang="zh-CN" altLang="en-US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×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16375" y="1336040"/>
            <a:ext cx="70802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4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16375" y="1849755"/>
            <a:ext cx="83121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9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3834765" y="1855470"/>
            <a:ext cx="646430" cy="635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438650" y="1564005"/>
            <a:ext cx="11677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×</a:t>
            </a:r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6 =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16585" y="2979420"/>
            <a:ext cx="95377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(   )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28065" y="3465195"/>
            <a:ext cx="15284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(     )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901065" y="3501390"/>
            <a:ext cx="1798320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202305" y="3197860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×</a:t>
            </a:r>
            <a:r>
              <a:rPr lang="en-US" altLang="zh-CN" sz="3200">
                <a:solidFill>
                  <a:srgbClr val="00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</a:rPr>
              <a:t>24</a:t>
            </a:r>
            <a:endParaRPr lang="en-US" altLang="zh-CN" sz="3200">
              <a:solidFill>
                <a:srgbClr val="00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</a:endParaRPr>
          </a:p>
        </p:txBody>
      </p:sp>
      <p:sp>
        <p:nvSpPr>
          <p:cNvPr id="14369" name="直接连接符 14368"/>
          <p:cNvSpPr/>
          <p:nvPr/>
        </p:nvSpPr>
        <p:spPr>
          <a:xfrm>
            <a:off x="6162358" y="1941831"/>
            <a:ext cx="431800" cy="360363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" name="直接连接符 3"/>
          <p:cNvSpPr/>
          <p:nvPr/>
        </p:nvSpPr>
        <p:spPr>
          <a:xfrm>
            <a:off x="6594158" y="1447801"/>
            <a:ext cx="431800" cy="360363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" name="文本框 5"/>
          <p:cNvSpPr txBox="1"/>
          <p:nvPr/>
        </p:nvSpPr>
        <p:spPr>
          <a:xfrm>
            <a:off x="6499225" y="2202815"/>
            <a:ext cx="3111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3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32600" y="1099820"/>
            <a:ext cx="3111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2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143750" y="1492250"/>
            <a:ext cx="43942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/>
              <a:t>=</a:t>
            </a:r>
            <a:endParaRPr lang="en-US" altLang="zh-CN" sz="4000"/>
          </a:p>
        </p:txBody>
      </p:sp>
      <p:sp>
        <p:nvSpPr>
          <p:cNvPr id="23" name="文本框 22"/>
          <p:cNvSpPr txBox="1"/>
          <p:nvPr/>
        </p:nvSpPr>
        <p:spPr>
          <a:xfrm>
            <a:off x="4318000" y="3238500"/>
            <a:ext cx="5403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Arial" panose="020B0604020202020204" pitchFamily="34" charset="0"/>
              </a:rPr>
              <a:t>×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86535" y="2979420"/>
            <a:ext cx="5403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Arial" panose="020B0604020202020204" pitchFamily="34" charset="0"/>
                <a:sym typeface="+mn-ea"/>
              </a:rPr>
              <a:t>×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Arial" panose="020B0604020202020204" pitchFamily="3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817370" y="2993390"/>
            <a:ext cx="10521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(   )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4100" name="矩形 4099"/>
          <p:cNvSpPr/>
          <p:nvPr/>
        </p:nvSpPr>
        <p:spPr>
          <a:xfrm>
            <a:off x="596900" y="333375"/>
            <a:ext cx="1955165" cy="88519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温故而知新</a:t>
            </a:r>
            <a:endParaRPr lang="zh-CN" altLang="en-US" sz="3600">
              <a:ln w="9525" cap="flat" cmpd="sng">
                <a:solidFill>
                  <a:srgbClr val="FF66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02" name="文本框 4101"/>
          <p:cNvSpPr txBox="1"/>
          <p:nvPr/>
        </p:nvSpPr>
        <p:spPr>
          <a:xfrm>
            <a:off x="1044575" y="1845945"/>
            <a:ext cx="352996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tx1"/>
                </a:solidFill>
                <a:uFillTx/>
                <a:latin typeface="Arial" panose="020B0604020202020204" pitchFamily="34" charset="0"/>
              </a:rPr>
              <a:t>8 + 8 + 8 + 8  =</a:t>
            </a:r>
            <a:endParaRPr lang="en-US" altLang="zh-CN" sz="3600" b="1">
              <a:solidFill>
                <a:schemeClr val="tx1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4103" name="文本框 4102"/>
          <p:cNvSpPr txBox="1"/>
          <p:nvPr/>
        </p:nvSpPr>
        <p:spPr>
          <a:xfrm>
            <a:off x="4502785" y="1851978"/>
            <a:ext cx="165576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  <a:effectLst/>
                <a:uFillTx/>
                <a:latin typeface="Arial" panose="020B0604020202020204" pitchFamily="34" charset="0"/>
              </a:rPr>
              <a:t>8 × 4</a:t>
            </a:r>
            <a:endParaRPr lang="en-US" altLang="zh-CN" sz="3600" b="1">
              <a:solidFill>
                <a:srgbClr val="0033CC"/>
              </a:solidFill>
              <a:effectLst/>
              <a:uFillTx/>
              <a:latin typeface="Arial" panose="020B0604020202020204" pitchFamily="34" charset="0"/>
            </a:endParaRPr>
          </a:p>
        </p:txBody>
      </p:sp>
      <p:sp>
        <p:nvSpPr>
          <p:cNvPr id="4104" name="文本框 4103"/>
          <p:cNvSpPr txBox="1"/>
          <p:nvPr/>
        </p:nvSpPr>
        <p:spPr>
          <a:xfrm>
            <a:off x="6014085" y="1845628"/>
            <a:ext cx="1296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uFillTx/>
                <a:latin typeface="Arial" panose="020B0604020202020204" pitchFamily="34" charset="0"/>
              </a:rPr>
              <a:t>= 32</a:t>
            </a:r>
            <a:endParaRPr lang="en-US" altLang="zh-CN" sz="3600" b="1">
              <a:solidFill>
                <a:srgbClr val="FF3300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4106" name="文本框 4105"/>
          <p:cNvSpPr txBox="1"/>
          <p:nvPr/>
        </p:nvSpPr>
        <p:spPr>
          <a:xfrm>
            <a:off x="5221288" y="2996883"/>
            <a:ext cx="1943100" cy="64516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</a:extLst>
        </p:spPr>
        <p:txBody>
          <a:bodyPr>
            <a:spAutoFit/>
          </a:bodyPr>
          <a:p>
            <a:r>
              <a:rPr lang="en-US" altLang="zh-CN" sz="3600" b="1">
                <a:solidFill>
                  <a:srgbClr val="0033CC"/>
                </a:solidFill>
                <a:uFillTx/>
                <a:latin typeface="Arial" panose="020B0604020202020204" pitchFamily="34" charset="0"/>
              </a:rPr>
              <a:t>1.2×10</a:t>
            </a:r>
            <a:endParaRPr lang="en-US" altLang="zh-CN" sz="3600" b="1">
              <a:solidFill>
                <a:srgbClr val="0033CC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4107" name="文本框 4106"/>
          <p:cNvSpPr txBox="1"/>
          <p:nvPr/>
        </p:nvSpPr>
        <p:spPr>
          <a:xfrm>
            <a:off x="7092950" y="3003233"/>
            <a:ext cx="12969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ln>
                  <a:noFill/>
                </a:ln>
                <a:solidFill>
                  <a:srgbClr val="FF3300"/>
                </a:solidFill>
                <a:uFillTx/>
                <a:latin typeface="Arial" panose="020B0604020202020204" pitchFamily="34" charset="0"/>
              </a:rPr>
              <a:t>=12</a:t>
            </a:r>
            <a:endParaRPr lang="en-US" altLang="zh-CN" sz="3600" b="1">
              <a:ln>
                <a:noFill/>
              </a:ln>
              <a:solidFill>
                <a:srgbClr val="FF3300"/>
              </a:solidFill>
              <a:uFillTx/>
              <a:latin typeface="Arial" panose="020B0604020202020204" pitchFamily="34" charset="0"/>
            </a:endParaRPr>
          </a:p>
        </p:txBody>
      </p:sp>
      <p:grpSp>
        <p:nvGrpSpPr>
          <p:cNvPr id="4111" name="组合 4110"/>
          <p:cNvGrpSpPr/>
          <p:nvPr/>
        </p:nvGrpSpPr>
        <p:grpSpPr>
          <a:xfrm>
            <a:off x="1045210" y="2998470"/>
            <a:ext cx="4425315" cy="1663700"/>
            <a:chOff x="1020" y="1979"/>
            <a:chExt cx="2631" cy="1048"/>
          </a:xfrm>
        </p:grpSpPr>
        <p:sp>
          <p:nvSpPr>
            <p:cNvPr id="4105" name="文本框 4104"/>
            <p:cNvSpPr txBox="1"/>
            <p:nvPr/>
          </p:nvSpPr>
          <p:spPr>
            <a:xfrm>
              <a:off x="1020" y="1979"/>
              <a:ext cx="2631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600" b="1">
                  <a:solidFill>
                    <a:schemeClr val="tx1"/>
                  </a:solidFill>
                  <a:uFillTx/>
                  <a:latin typeface="Arial" panose="020B0604020202020204" pitchFamily="34" charset="0"/>
                </a:rPr>
                <a:t>1.2+1.2+……+1.2 =</a:t>
              </a:r>
              <a:endParaRPr lang="en-US" altLang="zh-CN" sz="3600" b="1">
                <a:solidFill>
                  <a:schemeClr val="tx1"/>
                </a:solidFill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108" name="左大括号 4107"/>
            <p:cNvSpPr/>
            <p:nvPr/>
          </p:nvSpPr>
          <p:spPr>
            <a:xfrm rot="-5400000">
              <a:off x="2205" y="1383"/>
              <a:ext cx="170" cy="2177"/>
            </a:xfrm>
            <a:prstGeom prst="leftBrace">
              <a:avLst>
                <a:gd name="adj1" fmla="val 106715"/>
                <a:gd name="adj2" fmla="val 50000"/>
              </a:avLst>
            </a:prstGeom>
            <a:noFill/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>
                <a:solidFill>
                  <a:schemeClr val="tx1"/>
                </a:solidFill>
                <a:uFillTx/>
              </a:endParaRPr>
            </a:p>
          </p:txBody>
        </p:sp>
        <p:sp>
          <p:nvSpPr>
            <p:cNvPr id="4110" name="文本框 4109"/>
            <p:cNvSpPr txBox="1"/>
            <p:nvPr/>
          </p:nvSpPr>
          <p:spPr>
            <a:xfrm>
              <a:off x="2064" y="2659"/>
              <a:ext cx="81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chemeClr val="tx1"/>
                  </a:solidFill>
                  <a:uFillTx/>
                  <a:latin typeface="Arial" panose="020B0604020202020204" pitchFamily="34" charset="0"/>
                </a:rPr>
                <a:t>10</a:t>
              </a:r>
              <a:r>
                <a:rPr lang="zh-CN" altLang="en-US" sz="3200" b="1" dirty="0">
                  <a:solidFill>
                    <a:schemeClr val="tx1"/>
                  </a:solidFill>
                  <a:uFillTx/>
                  <a:latin typeface="Arial" panose="020B0604020202020204" pitchFamily="34" charset="0"/>
                </a:rPr>
                <a:t>个</a:t>
              </a:r>
              <a:endParaRPr lang="zh-CN" altLang="en-US" sz="3200" b="1" dirty="0">
                <a:solidFill>
                  <a:schemeClr val="tx1"/>
                </a:solidFill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350" y="189230"/>
            <a:ext cx="571500" cy="571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6" grpId="0" bldLvl="0" animBg="1"/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350" y="189230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831850" y="760730"/>
            <a:ext cx="2387600" cy="7791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prstTxWarp prst="textWave4">
              <a:avLst/>
            </a:prstTxWarp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zh-CN" sz="540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练一练</a:t>
            </a:r>
            <a:endParaRPr lang="zh-CN" altLang="zh-CN" sz="540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032000" y="144843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sz="1200" b="0">
                <a:ea typeface="宋体" panose="02010600030101010101" pitchFamily="2" charset="-122"/>
              </a:rPr>
              <a:t>：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76605" y="1820545"/>
            <a:ext cx="4830445" cy="16414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先在右边长方形中涂出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  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再算出涂色部分一共是这个长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方形的几分之几。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974590" y="1654175"/>
            <a:ext cx="1095375" cy="961197"/>
            <a:chOff x="7721" y="5091"/>
            <a:chExt cx="1598" cy="1543"/>
          </a:xfrm>
        </p:grpSpPr>
        <p:sp>
          <p:nvSpPr>
            <p:cNvPr id="6" name="文本框 5"/>
            <p:cNvSpPr txBox="1"/>
            <p:nvPr/>
          </p:nvSpPr>
          <p:spPr>
            <a:xfrm>
              <a:off x="7834" y="5091"/>
              <a:ext cx="1280" cy="8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3</a:t>
              </a:r>
              <a:endPara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721" y="5796"/>
              <a:ext cx="1598" cy="8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16</a:t>
              </a:r>
              <a:endPara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7747" y="5853"/>
              <a:ext cx="681" cy="0"/>
            </a:xfrm>
            <a:prstGeom prst="line">
              <a:avLst/>
            </a:prstGeom>
            <a:ln w="28575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rcRect l="67630" t="7250" r="1127" b="6011"/>
          <a:stretch>
            <a:fillRect/>
          </a:stretch>
        </p:blipFill>
        <p:spPr>
          <a:xfrm>
            <a:off x="5939790" y="1845310"/>
            <a:ext cx="1715135" cy="10915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3" name="矩形 22"/>
          <p:cNvSpPr/>
          <p:nvPr/>
        </p:nvSpPr>
        <p:spPr>
          <a:xfrm>
            <a:off x="1178560" y="3932555"/>
            <a:ext cx="6786563" cy="42862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 w="28575">
                <a:solidFill>
                  <a:schemeClr val="tx1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rot="5400000">
            <a:off x="1607979" y="4147661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5400000">
            <a:off x="2320766" y="4146074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5400000">
            <a:off x="3678079" y="4146074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5400000">
            <a:off x="2965291" y="4147661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6392704" y="4146074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7037229" y="4147661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5400000">
            <a:off x="5035391" y="4146074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5400000">
            <a:off x="4322604" y="4147661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5679916" y="4147661"/>
            <a:ext cx="428625" cy="15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17"/>
          <p:cNvGrpSpPr/>
          <p:nvPr/>
        </p:nvGrpSpPr>
        <p:grpSpPr>
          <a:xfrm>
            <a:off x="1222058" y="4501514"/>
            <a:ext cx="6794500" cy="640403"/>
            <a:chOff x="992188" y="3142612"/>
            <a:chExt cx="7137400" cy="640407"/>
          </a:xfrm>
        </p:grpSpPr>
        <p:sp>
          <p:nvSpPr>
            <p:cNvPr id="18442" name="AutoShape 19"/>
            <p:cNvSpPr/>
            <p:nvPr/>
          </p:nvSpPr>
          <p:spPr>
            <a:xfrm rot="-5400000">
              <a:off x="4453731" y="-318931"/>
              <a:ext cx="214314" cy="7137400"/>
            </a:xfrm>
            <a:prstGeom prst="leftBrace">
              <a:avLst>
                <a:gd name="adj1" fmla="val 468407"/>
                <a:gd name="adj2" fmla="val 50000"/>
              </a:avLst>
            </a:prstGeom>
            <a:noFill/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8443" name="Text Box 20"/>
            <p:cNvSpPr txBox="1"/>
            <p:nvPr/>
          </p:nvSpPr>
          <p:spPr>
            <a:xfrm>
              <a:off x="4253676" y="3414716"/>
              <a:ext cx="554983" cy="3683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800" b="1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  <a:r>
                <a:rPr lang="zh-CN" altLang="en-US" sz="18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米</a:t>
              </a:r>
              <a:endParaRPr lang="zh-CN" altLang="en-US" sz="1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5147" name="组合 5146"/>
          <p:cNvGrpSpPr/>
          <p:nvPr/>
        </p:nvGrpSpPr>
        <p:grpSpPr>
          <a:xfrm>
            <a:off x="687071" y="1628775"/>
            <a:ext cx="1066800" cy="1077913"/>
            <a:chOff x="1156" y="1026"/>
            <a:chExt cx="672" cy="679"/>
          </a:xfrm>
        </p:grpSpPr>
        <p:sp>
          <p:nvSpPr>
            <p:cNvPr id="5126" name="文本框 5125"/>
            <p:cNvSpPr txBox="1"/>
            <p:nvPr/>
          </p:nvSpPr>
          <p:spPr>
            <a:xfrm>
              <a:off x="1338" y="1207"/>
              <a:ext cx="31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Arial" panose="020B0604020202020204" pitchFamily="34" charset="0"/>
                </a:rPr>
                <a:t>+</a:t>
              </a:r>
              <a:endParaRPr lang="en-US" altLang="zh-CN" sz="32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5131" name="对象 5130"/>
            <p:cNvGraphicFramePr/>
            <p:nvPr/>
          </p:nvGraphicFramePr>
          <p:xfrm>
            <a:off x="1156" y="1026"/>
            <a:ext cx="263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" r:id="rId1" imgW="152400" imgH="393700" progId="Equation.3">
                    <p:embed/>
                  </p:oleObj>
                </mc:Choice>
                <mc:Fallback>
                  <p:oleObj name="" r:id="rId1" imgW="152400" imgH="393700" progId="Equation.3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156" y="1026"/>
                          <a:ext cx="263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5" name="对象 5134"/>
            <p:cNvGraphicFramePr/>
            <p:nvPr/>
          </p:nvGraphicFramePr>
          <p:xfrm>
            <a:off x="1565" y="1026"/>
            <a:ext cx="263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3" imgW="152400" imgH="393700" progId="Equation.3">
                    <p:embed/>
                  </p:oleObj>
                </mc:Choice>
                <mc:Fallback>
                  <p:oleObj name="" r:id="rId3" imgW="152400" imgH="393700" progId="Equation.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65" y="1026"/>
                          <a:ext cx="263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49" name="组合 5148"/>
          <p:cNvGrpSpPr/>
          <p:nvPr/>
        </p:nvGrpSpPr>
        <p:grpSpPr>
          <a:xfrm>
            <a:off x="614998" y="4221163"/>
            <a:ext cx="1712913" cy="1158875"/>
            <a:chOff x="1213" y="2654"/>
            <a:chExt cx="1079" cy="730"/>
          </a:xfrm>
        </p:grpSpPr>
        <p:graphicFrame>
          <p:nvGraphicFramePr>
            <p:cNvPr id="5128" name="对象 5127"/>
            <p:cNvGraphicFramePr/>
            <p:nvPr/>
          </p:nvGraphicFramePr>
          <p:xfrm>
            <a:off x="1213" y="2654"/>
            <a:ext cx="282" cy="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5" imgW="152400" imgH="393700" progId="Equation.3">
                    <p:embed/>
                  </p:oleObj>
                </mc:Choice>
                <mc:Fallback>
                  <p:oleObj name="" r:id="rId5" imgW="152400" imgH="393700" progId="Equation.3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13" y="2654"/>
                          <a:ext cx="282" cy="7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对象 5128"/>
            <p:cNvGraphicFramePr/>
            <p:nvPr/>
          </p:nvGraphicFramePr>
          <p:xfrm>
            <a:off x="1608" y="2654"/>
            <a:ext cx="282" cy="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7" imgW="152400" imgH="393700" progId="Equation.3">
                    <p:embed/>
                  </p:oleObj>
                </mc:Choice>
                <mc:Fallback>
                  <p:oleObj name="" r:id="rId7" imgW="152400" imgH="393700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08" y="2654"/>
                          <a:ext cx="282" cy="7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0" name="对象 5129"/>
            <p:cNvGraphicFramePr/>
            <p:nvPr/>
          </p:nvGraphicFramePr>
          <p:xfrm>
            <a:off x="2010" y="2655"/>
            <a:ext cx="282" cy="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8" imgW="152400" imgH="393700" progId="Equation.3">
                    <p:embed/>
                  </p:oleObj>
                </mc:Choice>
                <mc:Fallback>
                  <p:oleObj name="" r:id="rId8" imgW="152400" imgH="3937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010" y="2655"/>
                          <a:ext cx="282" cy="7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34" name="对象 5133"/>
          <p:cNvGraphicFramePr/>
          <p:nvPr/>
        </p:nvGraphicFramePr>
        <p:xfrm>
          <a:off x="6433185" y="2878455"/>
          <a:ext cx="447675" cy="1156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9" imgW="152400" imgH="393700" progId="Equation.3">
                  <p:embed/>
                </p:oleObj>
              </mc:Choice>
              <mc:Fallback>
                <p:oleObj name="" r:id="rId9" imgW="152400" imgH="3937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33185" y="2878455"/>
                        <a:ext cx="447675" cy="11569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8" name="组合 5147"/>
          <p:cNvGrpSpPr/>
          <p:nvPr/>
        </p:nvGrpSpPr>
        <p:grpSpPr>
          <a:xfrm rot="0">
            <a:off x="5064760" y="2853055"/>
            <a:ext cx="1157605" cy="1169670"/>
            <a:chOff x="1066" y="1781"/>
            <a:chExt cx="729" cy="737"/>
          </a:xfrm>
        </p:grpSpPr>
        <p:graphicFrame>
          <p:nvGraphicFramePr>
            <p:cNvPr id="5132" name="对象 5131"/>
            <p:cNvGraphicFramePr/>
            <p:nvPr/>
          </p:nvGraphicFramePr>
          <p:xfrm>
            <a:off x="1066" y="1789"/>
            <a:ext cx="282" cy="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1" imgW="152400" imgH="393700" progId="Equation.3">
                    <p:embed/>
                  </p:oleObj>
                </mc:Choice>
                <mc:Fallback>
                  <p:oleObj name="" r:id="rId11" imgW="152400" imgH="3937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66" y="1789"/>
                          <a:ext cx="282" cy="7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3" name="对象 5132"/>
            <p:cNvGraphicFramePr/>
            <p:nvPr/>
          </p:nvGraphicFramePr>
          <p:xfrm>
            <a:off x="1513" y="1781"/>
            <a:ext cx="282" cy="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13" imgW="152400" imgH="393700" progId="Equation.3">
                    <p:embed/>
                  </p:oleObj>
                </mc:Choice>
                <mc:Fallback>
                  <p:oleObj name="" r:id="rId13" imgW="152400" imgH="3937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513" y="1781"/>
                          <a:ext cx="282" cy="7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0" name="矩形 4099"/>
          <p:cNvSpPr/>
          <p:nvPr/>
        </p:nvSpPr>
        <p:spPr>
          <a:xfrm>
            <a:off x="894080" y="127635"/>
            <a:ext cx="1955165" cy="88519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温故而知新</a:t>
            </a:r>
            <a:endParaRPr lang="zh-CN" altLang="en-US" sz="3600">
              <a:ln w="9525" cap="flat" cmpd="sng">
                <a:solidFill>
                  <a:srgbClr val="FF66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0350" y="189230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" name="组合 5"/>
          <p:cNvGrpSpPr/>
          <p:nvPr/>
        </p:nvGrpSpPr>
        <p:grpSpPr>
          <a:xfrm>
            <a:off x="1689735" y="1641475"/>
            <a:ext cx="1239520" cy="1166495"/>
            <a:chOff x="4932" y="2496"/>
            <a:chExt cx="1952" cy="1837"/>
          </a:xfrm>
        </p:grpSpPr>
        <p:sp>
          <p:nvSpPr>
            <p:cNvPr id="2" name="文本框 1"/>
            <p:cNvSpPr txBox="1"/>
            <p:nvPr/>
          </p:nvSpPr>
          <p:spPr>
            <a:xfrm>
              <a:off x="5595" y="2496"/>
              <a:ext cx="1115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5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575" y="3317"/>
              <a:ext cx="1309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7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 flipV="1">
              <a:off x="5595" y="3325"/>
              <a:ext cx="789" cy="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本框 3"/>
            <p:cNvSpPr txBox="1"/>
            <p:nvPr/>
          </p:nvSpPr>
          <p:spPr>
            <a:xfrm>
              <a:off x="4932" y="2855"/>
              <a:ext cx="682" cy="12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</a:t>
              </a:r>
              <a:endPara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6125846" y="3191193"/>
            <a:ext cx="504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zh-CN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91786" y="3174683"/>
            <a:ext cx="504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zh-CN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17016" y="4538028"/>
            <a:ext cx="504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zh-CN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26466" y="4521518"/>
            <a:ext cx="504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endParaRPr lang="en-US" altLang="zh-CN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2345690" y="4049395"/>
            <a:ext cx="2179955" cy="1504315"/>
            <a:chOff x="3807" y="6377"/>
            <a:chExt cx="3433" cy="2369"/>
          </a:xfrm>
        </p:grpSpPr>
        <p:grpSp>
          <p:nvGrpSpPr>
            <p:cNvPr id="43" name="组合 42"/>
            <p:cNvGrpSpPr/>
            <p:nvPr/>
          </p:nvGrpSpPr>
          <p:grpSpPr>
            <a:xfrm>
              <a:off x="3807" y="6636"/>
              <a:ext cx="1952" cy="1950"/>
              <a:chOff x="6067" y="6636"/>
              <a:chExt cx="1952" cy="1950"/>
            </a:xfrm>
          </p:grpSpPr>
          <p:cxnSp>
            <p:nvCxnSpPr>
              <p:cNvPr id="16" name="直接连接符 15"/>
              <p:cNvCxnSpPr/>
              <p:nvPr/>
            </p:nvCxnSpPr>
            <p:spPr>
              <a:xfrm flipV="1">
                <a:off x="6730" y="7578"/>
                <a:ext cx="789" cy="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文本框 13"/>
              <p:cNvSpPr txBox="1"/>
              <p:nvPr/>
            </p:nvSpPr>
            <p:spPr>
              <a:xfrm>
                <a:off x="6730" y="6636"/>
                <a:ext cx="1115" cy="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 sz="36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_GB2312" charset="0"/>
                  </a:rPr>
                  <a:t>6</a:t>
                </a:r>
                <a:endPara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6710" y="7570"/>
                <a:ext cx="1309" cy="1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 sz="36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_GB2312" charset="0"/>
                  </a:rPr>
                  <a:t>9</a:t>
                </a:r>
                <a:endPara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6067" y="6995"/>
                <a:ext cx="682" cy="1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44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=</a:t>
                </a:r>
                <a:endPara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4470" y="6377"/>
              <a:ext cx="1115" cy="2369"/>
              <a:chOff x="6730" y="6422"/>
              <a:chExt cx="1115" cy="2369"/>
            </a:xfrm>
          </p:grpSpPr>
          <p:cxnSp>
            <p:nvCxnSpPr>
              <p:cNvPr id="33" name="直接连接符 32"/>
              <p:cNvCxnSpPr/>
              <p:nvPr/>
            </p:nvCxnSpPr>
            <p:spPr>
              <a:xfrm rot="16200000" flipH="1">
                <a:off x="6730" y="6807"/>
                <a:ext cx="675" cy="675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 rot="16200000" flipH="1">
                <a:off x="6730" y="7740"/>
                <a:ext cx="675" cy="675"/>
              </a:xfrm>
              <a:prstGeom prst="line">
                <a:avLst/>
              </a:prstGeom>
              <a:ln w="254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文本框 18"/>
              <p:cNvSpPr txBox="1"/>
              <p:nvPr/>
            </p:nvSpPr>
            <p:spPr>
              <a:xfrm>
                <a:off x="7165" y="8067"/>
                <a:ext cx="680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r>
                  <a:rPr lang="en-US" altLang="zh-CN" sz="2400">
                    <a:latin typeface="Arial" panose="020B0604020202020204" pitchFamily="34" charset="0"/>
                  </a:rPr>
                  <a:t>3</a:t>
                </a:r>
                <a:endParaRPr lang="en-US" altLang="zh-CN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7113" y="6422"/>
                <a:ext cx="680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r>
                  <a:rPr lang="en-US" altLang="zh-CN" sz="2400">
                    <a:latin typeface="Arial" panose="020B0604020202020204" pitchFamily="34" charset="0"/>
                  </a:rPr>
                  <a:t>2</a:t>
                </a:r>
                <a:endParaRPr lang="en-US" altLang="zh-CN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5137" y="6636"/>
              <a:ext cx="2103" cy="1950"/>
              <a:chOff x="7397" y="6636"/>
              <a:chExt cx="2103" cy="1950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7397" y="6969"/>
                <a:ext cx="682" cy="1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44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=</a:t>
                </a:r>
                <a:endPara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>
                <a:off x="8191" y="6636"/>
                <a:ext cx="1309" cy="1950"/>
                <a:chOff x="3539" y="1931"/>
                <a:chExt cx="1309" cy="1950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3561" y="1931"/>
                  <a:ext cx="892" cy="1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</a:bodyPr>
                <a:p>
                  <a:r>
                    <a:rPr lang="en-US" altLang="zh-CN" sz="3600"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uFillTx/>
                      <a:latin typeface="楷体_GB2312" charset="0"/>
                    </a:rPr>
                    <a:t>2</a:t>
                  </a:r>
                  <a:endParaRPr lang="en-US" altLang="zh-CN" sz="36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_GB2312" charset="0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539" y="2865"/>
                  <a:ext cx="1309" cy="1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</a:bodyPr>
                <a:p>
                  <a:r>
                    <a:rPr lang="en-US" altLang="zh-CN" sz="3600"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uFillTx/>
                      <a:latin typeface="楷体_GB2312" charset="0"/>
                    </a:rPr>
                    <a:t>3</a:t>
                  </a:r>
                  <a:endParaRPr lang="en-US" altLang="zh-CN" sz="36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_GB2312" charset="0"/>
                  </a:endParaRP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 flipV="1">
                  <a:off x="3561" y="2873"/>
                  <a:ext cx="789" cy="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组合 37"/>
          <p:cNvGrpSpPr/>
          <p:nvPr/>
        </p:nvGrpSpPr>
        <p:grpSpPr>
          <a:xfrm>
            <a:off x="6761480" y="2807970"/>
            <a:ext cx="2126615" cy="1297940"/>
            <a:chOff x="6015" y="4422"/>
            <a:chExt cx="3349" cy="2044"/>
          </a:xfrm>
        </p:grpSpPr>
        <p:sp>
          <p:nvSpPr>
            <p:cNvPr id="26" name="文本框 25"/>
            <p:cNvSpPr txBox="1"/>
            <p:nvPr/>
          </p:nvSpPr>
          <p:spPr>
            <a:xfrm>
              <a:off x="6015" y="4909"/>
              <a:ext cx="682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</a:t>
              </a:r>
              <a:endPara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6884" y="4422"/>
              <a:ext cx="1402" cy="2045"/>
              <a:chOff x="3674" y="1931"/>
              <a:chExt cx="1402" cy="1855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3787" y="1931"/>
                <a:ext cx="1115" cy="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 sz="36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_GB2312" charset="0"/>
                  </a:rPr>
                  <a:t>6</a:t>
                </a:r>
                <a:endPara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3767" y="2865"/>
                <a:ext cx="1309" cy="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p>
                <a:r>
                  <a:rPr lang="en-US" altLang="zh-CN" sz="3600"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uFillTx/>
                    <a:latin typeface="楷体_GB2312" charset="0"/>
                  </a:rPr>
                  <a:t>6</a:t>
                </a:r>
                <a:endPara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 flipV="1">
                <a:off x="3674" y="2873"/>
                <a:ext cx="789" cy="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文本框 35"/>
            <p:cNvSpPr txBox="1"/>
            <p:nvPr/>
          </p:nvSpPr>
          <p:spPr>
            <a:xfrm>
              <a:off x="7797" y="4883"/>
              <a:ext cx="682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   </a:t>
              </a:r>
              <a:endPara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544" y="5000"/>
              <a:ext cx="82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>
                  <a:solidFill>
                    <a:srgbClr val="FF0000"/>
                  </a:solidFill>
                </a:rPr>
                <a:t>1</a:t>
              </a:r>
              <a:endParaRPr lang="en-US" altLang="zh-CN" sz="400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104131" y="1586230"/>
            <a:ext cx="1049338" cy="1077913"/>
            <a:chOff x="1122" y="1026"/>
            <a:chExt cx="661" cy="679"/>
          </a:xfrm>
        </p:grpSpPr>
        <p:sp>
          <p:nvSpPr>
            <p:cNvPr id="46" name="文本框 45"/>
            <p:cNvSpPr txBox="1"/>
            <p:nvPr/>
          </p:nvSpPr>
          <p:spPr>
            <a:xfrm>
              <a:off x="1338" y="1207"/>
              <a:ext cx="31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Arial" panose="020B0604020202020204" pitchFamily="34" charset="0"/>
                </a:rPr>
                <a:t>+</a:t>
              </a:r>
              <a:endParaRPr lang="en-US" altLang="zh-CN" sz="32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47" name="对象 46"/>
            <p:cNvGraphicFramePr/>
            <p:nvPr/>
          </p:nvGraphicFramePr>
          <p:xfrm>
            <a:off x="1122" y="1026"/>
            <a:ext cx="24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" name="" r:id="rId16" imgW="139700" imgH="393700" progId="Equation.3">
                    <p:embed/>
                  </p:oleObj>
                </mc:Choice>
                <mc:Fallback>
                  <p:oleObj name="" r:id="rId16" imgW="139700" imgH="393700" progId="Equation.3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122" y="1026"/>
                          <a:ext cx="241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对象 48"/>
            <p:cNvGraphicFramePr/>
            <p:nvPr/>
          </p:nvGraphicFramePr>
          <p:xfrm>
            <a:off x="1520" y="1026"/>
            <a:ext cx="263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" name="" r:id="rId18" imgW="152400" imgH="393700" progId="Equation.3">
                    <p:embed/>
                  </p:oleObj>
                </mc:Choice>
                <mc:Fallback>
                  <p:oleObj name="" r:id="rId18" imgW="152400" imgH="393700" progId="Equation.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520" y="1026"/>
                          <a:ext cx="263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" name="组合 50"/>
          <p:cNvGrpSpPr/>
          <p:nvPr/>
        </p:nvGrpSpPr>
        <p:grpSpPr>
          <a:xfrm>
            <a:off x="6272530" y="1496695"/>
            <a:ext cx="1383030" cy="1238250"/>
            <a:chOff x="4706" y="2383"/>
            <a:chExt cx="2178" cy="1950"/>
          </a:xfrm>
        </p:grpSpPr>
        <p:sp>
          <p:nvSpPr>
            <p:cNvPr id="52" name="文本框 51"/>
            <p:cNvSpPr txBox="1"/>
            <p:nvPr/>
          </p:nvSpPr>
          <p:spPr>
            <a:xfrm>
              <a:off x="5595" y="2383"/>
              <a:ext cx="1115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91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575" y="3317"/>
              <a:ext cx="1309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72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 flipV="1">
              <a:off x="5595" y="3325"/>
              <a:ext cx="789" cy="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本框 54"/>
            <p:cNvSpPr txBox="1"/>
            <p:nvPr/>
          </p:nvSpPr>
          <p:spPr>
            <a:xfrm>
              <a:off x="4706" y="2855"/>
              <a:ext cx="682" cy="12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</a:t>
              </a:r>
              <a:endPara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33719" y="2861310"/>
            <a:ext cx="1154113" cy="1077913"/>
            <a:chOff x="1101" y="1026"/>
            <a:chExt cx="727" cy="679"/>
          </a:xfrm>
        </p:grpSpPr>
        <p:sp>
          <p:nvSpPr>
            <p:cNvPr id="57" name="文本框 56"/>
            <p:cNvSpPr txBox="1"/>
            <p:nvPr/>
          </p:nvSpPr>
          <p:spPr>
            <a:xfrm>
              <a:off x="1383" y="1207"/>
              <a:ext cx="31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Arial" panose="020B0604020202020204" pitchFamily="34" charset="0"/>
                </a:rPr>
                <a:t>+</a:t>
              </a:r>
              <a:endParaRPr lang="en-US" altLang="zh-CN" sz="32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58" name="对象 57"/>
            <p:cNvGraphicFramePr/>
            <p:nvPr/>
          </p:nvGraphicFramePr>
          <p:xfrm>
            <a:off x="1101" y="1026"/>
            <a:ext cx="372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" name="" r:id="rId20" imgW="215900" imgH="393700" progId="Equation.3">
                    <p:embed/>
                  </p:oleObj>
                </mc:Choice>
                <mc:Fallback>
                  <p:oleObj name="" r:id="rId20" imgW="215900" imgH="393700" progId="Equation.3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101" y="1026"/>
                          <a:ext cx="372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对象 59"/>
            <p:cNvGraphicFramePr/>
            <p:nvPr/>
          </p:nvGraphicFramePr>
          <p:xfrm>
            <a:off x="1565" y="1026"/>
            <a:ext cx="263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" name="" r:id="rId22" imgW="152400" imgH="393700" progId="Equation.3">
                    <p:embed/>
                  </p:oleObj>
                </mc:Choice>
                <mc:Fallback>
                  <p:oleObj name="" r:id="rId22" imgW="152400" imgH="393700" progId="Equation.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565" y="1026"/>
                          <a:ext cx="263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" name="组合 61"/>
          <p:cNvGrpSpPr/>
          <p:nvPr/>
        </p:nvGrpSpPr>
        <p:grpSpPr>
          <a:xfrm>
            <a:off x="5070158" y="4224655"/>
            <a:ext cx="1049338" cy="1077913"/>
            <a:chOff x="1111" y="1026"/>
            <a:chExt cx="661" cy="679"/>
          </a:xfrm>
        </p:grpSpPr>
        <p:sp>
          <p:nvSpPr>
            <p:cNvPr id="63" name="文本框 62"/>
            <p:cNvSpPr txBox="1"/>
            <p:nvPr/>
          </p:nvSpPr>
          <p:spPr>
            <a:xfrm>
              <a:off x="1293" y="1207"/>
              <a:ext cx="31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Arial" panose="020B0604020202020204" pitchFamily="34" charset="0"/>
                </a:rPr>
                <a:t>+</a:t>
              </a:r>
              <a:endParaRPr lang="en-US" altLang="zh-CN" sz="32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64" name="对象 63"/>
            <p:cNvGraphicFramePr/>
            <p:nvPr/>
          </p:nvGraphicFramePr>
          <p:xfrm>
            <a:off x="1111" y="1026"/>
            <a:ext cx="263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" name="" r:id="rId24" imgW="152400" imgH="393700" progId="Equation.3">
                    <p:embed/>
                  </p:oleObj>
                </mc:Choice>
                <mc:Fallback>
                  <p:oleObj name="" r:id="rId24" imgW="152400" imgH="393700" progId="Equation.3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111" y="1026"/>
                          <a:ext cx="263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对象 65"/>
            <p:cNvGraphicFramePr/>
            <p:nvPr/>
          </p:nvGraphicFramePr>
          <p:xfrm>
            <a:off x="1531" y="1026"/>
            <a:ext cx="241" cy="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" name="" r:id="rId26" imgW="139700" imgH="393700" progId="Equation.3">
                    <p:embed/>
                  </p:oleObj>
                </mc:Choice>
                <mc:Fallback>
                  <p:oleObj name="" r:id="rId26" imgW="139700" imgH="393700" progId="Equation.3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531" y="1026"/>
                          <a:ext cx="241" cy="6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/>
          <p:cNvGrpSpPr/>
          <p:nvPr/>
        </p:nvGrpSpPr>
        <p:grpSpPr>
          <a:xfrm>
            <a:off x="1680210" y="2860040"/>
            <a:ext cx="1239520" cy="1166495"/>
            <a:chOff x="4932" y="2496"/>
            <a:chExt cx="1952" cy="1837"/>
          </a:xfrm>
        </p:grpSpPr>
        <p:sp>
          <p:nvSpPr>
            <p:cNvPr id="69" name="文本框 68"/>
            <p:cNvSpPr txBox="1"/>
            <p:nvPr/>
          </p:nvSpPr>
          <p:spPr>
            <a:xfrm>
              <a:off x="5595" y="2496"/>
              <a:ext cx="1115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47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5575" y="3317"/>
              <a:ext cx="1309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84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cxnSp>
          <p:nvCxnSpPr>
            <p:cNvPr id="71" name="直接连接符 70"/>
            <p:cNvCxnSpPr/>
            <p:nvPr/>
          </p:nvCxnSpPr>
          <p:spPr>
            <a:xfrm flipV="1">
              <a:off x="5595" y="3325"/>
              <a:ext cx="789" cy="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文本框 71"/>
            <p:cNvSpPr txBox="1"/>
            <p:nvPr/>
          </p:nvSpPr>
          <p:spPr>
            <a:xfrm>
              <a:off x="4932" y="2855"/>
              <a:ext cx="682" cy="12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</a:t>
              </a:r>
              <a:endPara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276340" y="4172585"/>
            <a:ext cx="1383030" cy="1166495"/>
            <a:chOff x="4706" y="2496"/>
            <a:chExt cx="2178" cy="1837"/>
          </a:xfrm>
        </p:grpSpPr>
        <p:sp>
          <p:nvSpPr>
            <p:cNvPr id="74" name="文本框 73"/>
            <p:cNvSpPr txBox="1"/>
            <p:nvPr/>
          </p:nvSpPr>
          <p:spPr>
            <a:xfrm>
              <a:off x="5595" y="2496"/>
              <a:ext cx="1115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31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5575" y="3317"/>
              <a:ext cx="1309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24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cxnSp>
          <p:nvCxnSpPr>
            <p:cNvPr id="76" name="直接连接符 75"/>
            <p:cNvCxnSpPr/>
            <p:nvPr/>
          </p:nvCxnSpPr>
          <p:spPr>
            <a:xfrm flipV="1">
              <a:off x="5595" y="3325"/>
              <a:ext cx="789" cy="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文本框 76"/>
            <p:cNvSpPr txBox="1"/>
            <p:nvPr/>
          </p:nvSpPr>
          <p:spPr>
            <a:xfrm>
              <a:off x="4706" y="2855"/>
              <a:ext cx="682" cy="12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44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=</a:t>
              </a:r>
              <a:endParaRPr lang="en-US" altLang="zh-CN" sz="4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9" name="文本框 78"/>
          <p:cNvSpPr txBox="1"/>
          <p:nvPr/>
        </p:nvSpPr>
        <p:spPr>
          <a:xfrm>
            <a:off x="4237990" y="6417945"/>
            <a:ext cx="3365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accent2">
                    <a:lumMod val="90000"/>
                  </a:schemeClr>
                </a:solidFill>
              </a:rPr>
              <a:t>1</a:t>
            </a:r>
            <a:endParaRPr lang="en-US" altLang="zh-CN" sz="240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4723765" y="6419215"/>
            <a:ext cx="3365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accent2">
                    <a:lumMod val="90000"/>
                  </a:schemeClr>
                </a:solidFill>
              </a:rPr>
              <a:t>2</a:t>
            </a:r>
            <a:endParaRPr lang="en-US" altLang="zh-CN" sz="240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5209540" y="6402705"/>
            <a:ext cx="3365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accent2">
                    <a:lumMod val="90000"/>
                  </a:schemeClr>
                </a:solidFill>
              </a:rPr>
              <a:t>3</a:t>
            </a:r>
            <a:endParaRPr lang="en-US" altLang="zh-CN" sz="240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5711825" y="6402705"/>
            <a:ext cx="3365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accent2">
                    <a:lumMod val="90000"/>
                  </a:schemeClr>
                </a:solidFill>
              </a:rPr>
              <a:t>4</a:t>
            </a:r>
            <a:endParaRPr lang="en-US" altLang="zh-CN" sz="240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6214110" y="6402705"/>
            <a:ext cx="3365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accent2">
                    <a:lumMod val="90000"/>
                  </a:schemeClr>
                </a:solidFill>
              </a:rPr>
              <a:t>5</a:t>
            </a:r>
            <a:endParaRPr lang="en-US" altLang="zh-CN" sz="240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6716395" y="6402705"/>
            <a:ext cx="3365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accent2">
                    <a:lumMod val="90000"/>
                  </a:schemeClr>
                </a:solidFill>
              </a:rPr>
              <a:t>6</a:t>
            </a:r>
            <a:endParaRPr lang="en-US" altLang="zh-CN" sz="240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180" y="1947545"/>
            <a:ext cx="721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(1)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03725" y="1931035"/>
            <a:ext cx="721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(2)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6670" y="3222625"/>
            <a:ext cx="721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(3)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160" y="4569460"/>
            <a:ext cx="721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(5)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387215" y="3206115"/>
            <a:ext cx="721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(4)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370705" y="4552950"/>
            <a:ext cx="7219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(6)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8435" name="组合 9"/>
          <p:cNvGrpSpPr/>
          <p:nvPr/>
        </p:nvGrpSpPr>
        <p:grpSpPr>
          <a:xfrm>
            <a:off x="428625" y="641350"/>
            <a:ext cx="571500" cy="571500"/>
            <a:chOff x="357158" y="928670"/>
            <a:chExt cx="671503" cy="733933"/>
          </a:xfrm>
        </p:grpSpPr>
        <p:pic>
          <p:nvPicPr>
            <p:cNvPr id="18436" name="图片 7" descr="例题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7158" y="928670"/>
              <a:ext cx="671503" cy="73393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37" name="TextBox 8"/>
            <p:cNvSpPr txBox="1"/>
            <p:nvPr/>
          </p:nvSpPr>
          <p:spPr>
            <a:xfrm>
              <a:off x="509583" y="1020410"/>
              <a:ext cx="419080" cy="5238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800" b="1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  <a:endParaRPr lang="en-US" altLang="zh-CN" sz="28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8438" name="TextBox 1"/>
          <p:cNvSpPr txBox="1"/>
          <p:nvPr/>
        </p:nvSpPr>
        <p:spPr>
          <a:xfrm>
            <a:off x="1071563" y="569595"/>
            <a:ext cx="75723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做一朵绸花要用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米</a:t>
            </a:r>
            <a:r>
              <a:rPr lang="zh-CN" altLang="en-US" sz="3600" b="1" dirty="0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绸带。</a:t>
            </a:r>
            <a:endParaRPr lang="zh-CN" altLang="en-US" sz="3600" b="1" dirty="0"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22375" y="2643188"/>
            <a:ext cx="6786563" cy="4286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4925" cmpd="sng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组合 17"/>
          <p:cNvGrpSpPr/>
          <p:nvPr/>
        </p:nvGrpSpPr>
        <p:grpSpPr>
          <a:xfrm>
            <a:off x="1222058" y="3138170"/>
            <a:ext cx="6794500" cy="714375"/>
            <a:chOff x="992188" y="3286124"/>
            <a:chExt cx="7137400" cy="714380"/>
          </a:xfrm>
        </p:grpSpPr>
        <p:sp>
          <p:nvSpPr>
            <p:cNvPr id="18442" name="AutoShape 19"/>
            <p:cNvSpPr/>
            <p:nvPr/>
          </p:nvSpPr>
          <p:spPr>
            <a:xfrm rot="-5400000">
              <a:off x="4453731" y="-175419"/>
              <a:ext cx="214314" cy="7137400"/>
            </a:xfrm>
            <a:prstGeom prst="leftBrace">
              <a:avLst>
                <a:gd name="adj1" fmla="val 468407"/>
                <a:gd name="adj2" fmla="val 50000"/>
              </a:avLst>
            </a:prstGeom>
            <a:noFill/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8443" name="Text Box 20"/>
            <p:cNvSpPr txBox="1"/>
            <p:nvPr/>
          </p:nvSpPr>
          <p:spPr>
            <a:xfrm>
              <a:off x="4178300" y="3414716"/>
              <a:ext cx="803275" cy="5857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3200" b="1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  <a:r>
                <a:rPr lang="zh-CN" altLang="en-US" sz="32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米</a:t>
              </a:r>
              <a:endPara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pic>
        <p:nvPicPr>
          <p:cNvPr id="21" name="图片 20" descr="茄子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00" y="3496310"/>
            <a:ext cx="1092200" cy="12493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23"/>
          <p:cNvGrpSpPr/>
          <p:nvPr/>
        </p:nvGrpSpPr>
        <p:grpSpPr>
          <a:xfrm>
            <a:off x="4144645" y="4170680"/>
            <a:ext cx="3767455" cy="1243330"/>
            <a:chOff x="2976095" y="4714884"/>
            <a:chExt cx="2792750" cy="968673"/>
          </a:xfrm>
        </p:grpSpPr>
        <p:sp>
          <p:nvSpPr>
            <p:cNvPr id="22" name="圆角矩形标注 21"/>
            <p:cNvSpPr/>
            <p:nvPr/>
          </p:nvSpPr>
          <p:spPr>
            <a:xfrm>
              <a:off x="2976095" y="4714884"/>
              <a:ext cx="2792750" cy="968673"/>
            </a:xfrm>
            <a:prstGeom prst="wedgeRoundRectCallout">
              <a:avLst>
                <a:gd name="adj1" fmla="val -74678"/>
                <a:gd name="adj2" fmla="val -13492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华文楷体" pitchFamily="2" charset="-122"/>
                  <a:ea typeface="华文楷体" pitchFamily="2" charset="-122"/>
                  <a:cs typeface="+mn-cs"/>
                </a:rPr>
                <a:t>   米是多长呢？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endParaRPr>
            </a:p>
          </p:txBody>
        </p:sp>
        <p:graphicFrame>
          <p:nvGraphicFramePr>
            <p:cNvPr id="18447" name="Object 5"/>
            <p:cNvGraphicFramePr/>
            <p:nvPr/>
          </p:nvGraphicFramePr>
          <p:xfrm>
            <a:off x="3184951" y="4855271"/>
            <a:ext cx="449736" cy="6878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3" imgW="203200" imgH="393065" progId="Equation.3">
                    <p:embed/>
                  </p:oleObj>
                </mc:Choice>
                <mc:Fallback>
                  <p:oleObj name="" r:id="rId3" imgW="203200" imgH="393065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184951" y="4855271"/>
                          <a:ext cx="449736" cy="6878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7" name="直接连接符 26"/>
          <p:cNvCxnSpPr/>
          <p:nvPr/>
        </p:nvCxnSpPr>
        <p:spPr>
          <a:xfrm rot="5400000">
            <a:off x="3721894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5400000">
            <a:off x="4366419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5400000">
            <a:off x="5079206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5723731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6436519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7081044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4" name="AutoShape 17"/>
          <p:cNvSpPr/>
          <p:nvPr/>
        </p:nvSpPr>
        <p:spPr>
          <a:xfrm rot="5400000">
            <a:off x="2106613" y="1463675"/>
            <a:ext cx="214312" cy="2000250"/>
          </a:xfrm>
          <a:prstGeom prst="leftBrace">
            <a:avLst>
              <a:gd name="adj1" fmla="val 95018"/>
              <a:gd name="adj2" fmla="val 50000"/>
            </a:avLst>
          </a:prstGeom>
          <a:noFill/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 wrap="none" anchor="ctr"/>
          <a:p>
            <a:pPr algn="ctr"/>
            <a:endParaRPr lang="zh-CN" altLang="zh-CN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41"/>
          <p:cNvGrpSpPr/>
          <p:nvPr/>
        </p:nvGrpSpPr>
        <p:grpSpPr>
          <a:xfrm>
            <a:off x="2132013" y="1581150"/>
            <a:ext cx="596900" cy="776288"/>
            <a:chOff x="1341" y="641"/>
            <a:chExt cx="376" cy="489"/>
          </a:xfrm>
        </p:grpSpPr>
        <p:sp>
          <p:nvSpPr>
            <p:cNvPr id="18456" name="Rectangle 37"/>
            <p:cNvSpPr/>
            <p:nvPr/>
          </p:nvSpPr>
          <p:spPr>
            <a:xfrm>
              <a:off x="1368" y="641"/>
              <a:ext cx="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p>
              <a:endParaRPr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57" name="Text Box 28"/>
            <p:cNvSpPr txBox="1"/>
            <p:nvPr/>
          </p:nvSpPr>
          <p:spPr>
            <a:xfrm>
              <a:off x="1341" y="762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200" b="1" dirty="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米</a:t>
              </a:r>
              <a:endPara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  <p:graphicFrame>
        <p:nvGraphicFramePr>
          <p:cNvPr id="18458" name="Object 44"/>
          <p:cNvGraphicFramePr/>
          <p:nvPr/>
        </p:nvGraphicFramePr>
        <p:xfrm>
          <a:off x="1714500" y="1598613"/>
          <a:ext cx="4254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203200" imgH="393065" progId="Equation.3">
                  <p:embed/>
                </p:oleObj>
              </mc:Choice>
              <mc:Fallback>
                <p:oleObj name="" r:id="rId5" imgW="203200" imgH="393065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0" y="1598613"/>
                        <a:ext cx="425450" cy="830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矩形 42"/>
          <p:cNvSpPr/>
          <p:nvPr/>
        </p:nvSpPr>
        <p:spPr>
          <a:xfrm>
            <a:off x="1214438" y="2643188"/>
            <a:ext cx="2000250" cy="428625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rot="5400000">
            <a:off x="1651794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5400000">
            <a:off x="2364581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5400000">
            <a:off x="3009106" y="2856706"/>
            <a:ext cx="428625" cy="158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4544695" y="332740"/>
            <a:ext cx="831215" cy="1127125"/>
            <a:chOff x="3541" y="1993"/>
            <a:chExt cx="1309" cy="1775"/>
          </a:xfrm>
        </p:grpSpPr>
        <p:sp>
          <p:nvSpPr>
            <p:cNvPr id="6" name="文本框 5"/>
            <p:cNvSpPr txBox="1"/>
            <p:nvPr/>
          </p:nvSpPr>
          <p:spPr>
            <a:xfrm>
              <a:off x="3735" y="1993"/>
              <a:ext cx="1115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3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541" y="2752"/>
              <a:ext cx="1309" cy="1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10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3674" y="2873"/>
              <a:ext cx="789" cy="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8454" grpId="0" bldLvl="0" animBg="1"/>
      <p:bldP spid="4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8435" name="组合 9"/>
          <p:cNvGrpSpPr/>
          <p:nvPr/>
        </p:nvGrpSpPr>
        <p:grpSpPr>
          <a:xfrm>
            <a:off x="428625" y="641350"/>
            <a:ext cx="571500" cy="571500"/>
            <a:chOff x="357158" y="928670"/>
            <a:chExt cx="671503" cy="733933"/>
          </a:xfrm>
        </p:grpSpPr>
        <p:pic>
          <p:nvPicPr>
            <p:cNvPr id="18436" name="图片 7" descr="例题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7158" y="928670"/>
              <a:ext cx="671503" cy="73393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37" name="TextBox 8"/>
            <p:cNvSpPr txBox="1"/>
            <p:nvPr/>
          </p:nvSpPr>
          <p:spPr>
            <a:xfrm>
              <a:off x="509583" y="1020410"/>
              <a:ext cx="419080" cy="5238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800" b="1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  <a:endParaRPr lang="en-US" altLang="zh-CN" sz="28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8438" name="TextBox 1"/>
          <p:cNvSpPr txBox="1"/>
          <p:nvPr/>
        </p:nvSpPr>
        <p:spPr>
          <a:xfrm>
            <a:off x="1071563" y="569595"/>
            <a:ext cx="75723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做一朵绸花要用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米</a:t>
            </a:r>
            <a:r>
              <a:rPr lang="zh-CN" altLang="en-US" sz="3600" b="1" dirty="0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绸带。</a:t>
            </a:r>
            <a:endParaRPr lang="zh-CN" altLang="en-US" sz="3600" b="1" dirty="0"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1510" name="TextBox 1"/>
          <p:cNvSpPr txBox="1"/>
          <p:nvPr/>
        </p:nvSpPr>
        <p:spPr>
          <a:xfrm>
            <a:off x="684213" y="1338580"/>
            <a:ext cx="75723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）小芳做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朵这样的绸花，一共要用绸带几分之几米？</a:t>
            </a:r>
            <a:endParaRPr lang="zh-CN" altLang="en-US" sz="3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544695" y="332740"/>
            <a:ext cx="831215" cy="1127125"/>
            <a:chOff x="3541" y="1993"/>
            <a:chExt cx="1309" cy="1775"/>
          </a:xfrm>
        </p:grpSpPr>
        <p:sp>
          <p:nvSpPr>
            <p:cNvPr id="6" name="文本框 5"/>
            <p:cNvSpPr txBox="1"/>
            <p:nvPr/>
          </p:nvSpPr>
          <p:spPr>
            <a:xfrm>
              <a:off x="3735" y="1993"/>
              <a:ext cx="1115" cy="101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3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541" y="2752"/>
              <a:ext cx="1309" cy="1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3600"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  <a:latin typeface="楷体_GB2312" charset="0"/>
                </a:rPr>
                <a:t>10</a:t>
              </a:r>
              <a:endParaRPr lang="en-US" altLang="zh-CN" sz="36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_GB2312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 flipV="1">
              <a:off x="3674" y="2873"/>
              <a:ext cx="789" cy="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1222375" y="3430270"/>
            <a:ext cx="6786563" cy="4286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14438" y="3431858"/>
            <a:ext cx="2000250" cy="42862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直接连接符 9"/>
          <p:cNvCxnSpPr/>
          <p:nvPr/>
        </p:nvCxnSpPr>
        <p:spPr>
          <a:xfrm rot="5400000">
            <a:off x="1651794" y="3645376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5400000">
            <a:off x="2364581" y="3643789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3214688" y="3431858"/>
            <a:ext cx="2071688" cy="42862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286375" y="3431858"/>
            <a:ext cx="2000250" cy="42862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rot="5400000">
            <a:off x="3721894" y="3643789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5400000">
            <a:off x="3009106" y="3645376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5400000">
            <a:off x="6436519" y="3643789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5400000">
            <a:off x="7081044" y="3645376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rot="5400000">
            <a:off x="5079206" y="3643789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5400000">
            <a:off x="4366419" y="3645376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5400000">
            <a:off x="5723731" y="3645376"/>
            <a:ext cx="428625" cy="1588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28"/>
          <p:cNvSpPr txBox="1"/>
          <p:nvPr/>
        </p:nvSpPr>
        <p:spPr>
          <a:xfrm>
            <a:off x="3924300" y="2490470"/>
            <a:ext cx="104298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1 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朵 </a:t>
            </a:r>
            <a:endParaRPr lang="zh-CN" altLang="en-US" sz="3200" b="1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1526" name="Text Box 28"/>
          <p:cNvSpPr txBox="1"/>
          <p:nvPr/>
        </p:nvSpPr>
        <p:spPr>
          <a:xfrm>
            <a:off x="5795963" y="2490470"/>
            <a:ext cx="11525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朵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1222375" y="2493645"/>
            <a:ext cx="1873250" cy="792480"/>
            <a:chOff x="1925" y="3927"/>
            <a:chExt cx="2950" cy="1248"/>
          </a:xfrm>
        </p:grpSpPr>
        <p:sp>
          <p:nvSpPr>
            <p:cNvPr id="21524" name="Text Box 28"/>
            <p:cNvSpPr txBox="1"/>
            <p:nvPr/>
          </p:nvSpPr>
          <p:spPr>
            <a:xfrm>
              <a:off x="2947" y="3927"/>
              <a:ext cx="1298" cy="9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200" b="1" dirty="0">
                  <a:latin typeface="Arial" panose="020B0604020202020204" pitchFamily="34" charset="0"/>
                  <a:ea typeface="黑体" panose="02010609060101010101" pitchFamily="2" charset="-122"/>
                </a:rPr>
                <a:t>1</a:t>
              </a:r>
              <a:r>
                <a:rPr lang="zh-CN" altLang="en-US" sz="3200" b="1" dirty="0">
                  <a:latin typeface="Arial" panose="020B0604020202020204" pitchFamily="34" charset="0"/>
                  <a:ea typeface="黑体" panose="02010609060101010101" pitchFamily="2" charset="-122"/>
                </a:rPr>
                <a:t>朵</a:t>
              </a:r>
              <a:endPara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21538" name="AutoShape 17"/>
            <p:cNvSpPr/>
            <p:nvPr/>
          </p:nvSpPr>
          <p:spPr>
            <a:xfrm rot="5400000">
              <a:off x="3230" y="3530"/>
              <a:ext cx="340" cy="2950"/>
            </a:xfrm>
            <a:prstGeom prst="leftBrace">
              <a:avLst>
                <a:gd name="adj1" fmla="val 88331"/>
                <a:gd name="adj2" fmla="val 50000"/>
              </a:avLst>
            </a:prstGeom>
            <a:noFill/>
            <a:ln w="28575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  <p:txBody>
            <a:bodyPr rot="0" wrap="none" anchor="ctr"/>
            <a:p>
              <a:pPr algn="ctr"/>
              <a:endParaRPr lang="zh-CN" altLang="zh-CN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539" name="文本框 21538"/>
          <p:cNvSpPr txBox="1"/>
          <p:nvPr/>
        </p:nvSpPr>
        <p:spPr>
          <a:xfrm>
            <a:off x="3348038" y="3066733"/>
            <a:ext cx="19446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21540" name="AutoShape 17"/>
          <p:cNvSpPr/>
          <p:nvPr/>
        </p:nvSpPr>
        <p:spPr>
          <a:xfrm rot="5400000">
            <a:off x="4211638" y="2203133"/>
            <a:ext cx="144462" cy="1871662"/>
          </a:xfrm>
          <a:prstGeom prst="leftBrace">
            <a:avLst>
              <a:gd name="adj1" fmla="val 131900"/>
              <a:gd name="adj2" fmla="val 50000"/>
            </a:avLst>
          </a:prstGeom>
          <a:noFill/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rot="0" wrap="none" anchor="ctr"/>
          <a:p>
            <a:pPr algn="ctr"/>
            <a:endParaRPr lang="zh-CN" altLang="zh-CN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1541" name="文本框 21540"/>
          <p:cNvSpPr txBox="1"/>
          <p:nvPr/>
        </p:nvSpPr>
        <p:spPr>
          <a:xfrm>
            <a:off x="5508625" y="3066733"/>
            <a:ext cx="20875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21542" name="AutoShape 17"/>
          <p:cNvSpPr/>
          <p:nvPr/>
        </p:nvSpPr>
        <p:spPr>
          <a:xfrm rot="5400000">
            <a:off x="6191250" y="2166620"/>
            <a:ext cx="215900" cy="1871663"/>
          </a:xfrm>
          <a:prstGeom prst="leftBrace">
            <a:avLst>
              <a:gd name="adj1" fmla="val 88256"/>
              <a:gd name="adj2" fmla="val 50000"/>
            </a:avLst>
          </a:prstGeom>
          <a:noFill/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rot="0" wrap="none" anchor="ctr"/>
          <a:p>
            <a:pPr algn="ctr"/>
            <a:endParaRPr lang="zh-CN" altLang="zh-CN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1543" name="文本框 21542"/>
          <p:cNvSpPr txBox="1"/>
          <p:nvPr/>
        </p:nvSpPr>
        <p:spPr>
          <a:xfrm>
            <a:off x="1187450" y="4579620"/>
            <a:ext cx="6985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21546" name="Object 44"/>
          <p:cNvGraphicFramePr/>
          <p:nvPr/>
        </p:nvGraphicFramePr>
        <p:xfrm>
          <a:off x="1751965" y="3950335"/>
          <a:ext cx="600075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" imgW="215900" imgH="393700" progId="Equation.3">
                  <p:embed/>
                </p:oleObj>
              </mc:Choice>
              <mc:Fallback>
                <p:oleObj name="" r:id="rId2" imgW="215900" imgH="3937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1965" y="3950335"/>
                        <a:ext cx="600075" cy="10058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7" name="文本框 21546"/>
          <p:cNvSpPr txBox="1"/>
          <p:nvPr/>
        </p:nvSpPr>
        <p:spPr>
          <a:xfrm>
            <a:off x="2278380" y="4168775"/>
            <a:ext cx="76581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米</a:t>
            </a:r>
            <a:endParaRPr lang="zh-CN" altLang="en-US" sz="3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21557" name="组合 21556"/>
          <p:cNvGrpSpPr/>
          <p:nvPr/>
        </p:nvGrpSpPr>
        <p:grpSpPr>
          <a:xfrm>
            <a:off x="3635375" y="3918585"/>
            <a:ext cx="1302385" cy="1021080"/>
            <a:chOff x="2290" y="2205"/>
            <a:chExt cx="998" cy="816"/>
          </a:xfrm>
        </p:grpSpPr>
        <p:graphicFrame>
          <p:nvGraphicFramePr>
            <p:cNvPr id="21555" name="Object 44"/>
            <p:cNvGraphicFramePr/>
            <p:nvPr/>
          </p:nvGraphicFramePr>
          <p:xfrm>
            <a:off x="2290" y="2205"/>
            <a:ext cx="41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4" imgW="203200" imgH="393065" progId="Equation.3">
                    <p:embed/>
                  </p:oleObj>
                </mc:Choice>
                <mc:Fallback>
                  <p:oleObj name="" r:id="rId4" imgW="203200" imgH="393065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290" y="2205"/>
                          <a:ext cx="418" cy="8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56" name="文本框 21555"/>
            <p:cNvSpPr txBox="1"/>
            <p:nvPr/>
          </p:nvSpPr>
          <p:spPr>
            <a:xfrm>
              <a:off x="2744" y="2432"/>
              <a:ext cx="544" cy="51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米</a:t>
              </a:r>
              <a:endPara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699760" y="3902075"/>
            <a:ext cx="1302385" cy="1021080"/>
            <a:chOff x="2290" y="2205"/>
            <a:chExt cx="998" cy="816"/>
          </a:xfrm>
        </p:grpSpPr>
        <p:graphicFrame>
          <p:nvGraphicFramePr>
            <p:cNvPr id="31" name="Object 44"/>
            <p:cNvGraphicFramePr/>
            <p:nvPr/>
          </p:nvGraphicFramePr>
          <p:xfrm>
            <a:off x="2290" y="2205"/>
            <a:ext cx="41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" name="" r:id="rId6" imgW="203200" imgH="393065" progId="Equation.3">
                    <p:embed/>
                  </p:oleObj>
                </mc:Choice>
                <mc:Fallback>
                  <p:oleObj name="" r:id="rId6" imgW="203200" imgH="393065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290" y="2205"/>
                          <a:ext cx="418" cy="8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文本框 37"/>
            <p:cNvSpPr txBox="1"/>
            <p:nvPr/>
          </p:nvSpPr>
          <p:spPr>
            <a:xfrm>
              <a:off x="2744" y="2432"/>
              <a:ext cx="544" cy="51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米</a:t>
              </a:r>
              <a:endPara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39" name="椭圆形标注 38"/>
          <p:cNvSpPr/>
          <p:nvPr/>
        </p:nvSpPr>
        <p:spPr>
          <a:xfrm>
            <a:off x="894715" y="5164455"/>
            <a:ext cx="4676140" cy="981710"/>
          </a:xfrm>
          <a:prstGeom prst="wedgeEllipseCallout">
            <a:avLst>
              <a:gd name="adj1" fmla="val -32613"/>
              <a:gd name="adj2" fmla="val -5258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1706245" y="5335905"/>
            <a:ext cx="29889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60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</a:rPr>
              <a:t>怎样列算式？</a:t>
            </a:r>
            <a:endParaRPr lang="zh-CN" altLang="zh-CN" sz="3600">
              <a:solidFill>
                <a:srgbClr val="0033CC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7" grpId="0" bldLvl="0" animBg="1"/>
      <p:bldP spid="23" grpId="0"/>
      <p:bldP spid="21526" grpId="0"/>
      <p:bldP spid="21540" grpId="0" bldLvl="0" animBg="1"/>
      <p:bldP spid="21542" grpId="0" bldLvl="0" animBg="1"/>
      <p:bldP spid="39" grpId="0" bldLvl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3555" name="组合 9"/>
          <p:cNvGrpSpPr/>
          <p:nvPr/>
        </p:nvGrpSpPr>
        <p:grpSpPr>
          <a:xfrm>
            <a:off x="321945" y="262255"/>
            <a:ext cx="571500" cy="571500"/>
            <a:chOff x="357158" y="928670"/>
            <a:chExt cx="671503" cy="733933"/>
          </a:xfrm>
        </p:grpSpPr>
        <p:pic>
          <p:nvPicPr>
            <p:cNvPr id="23556" name="图片 7" descr="例题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7158" y="928670"/>
              <a:ext cx="671503" cy="73393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57" name="TextBox 8"/>
            <p:cNvSpPr txBox="1"/>
            <p:nvPr/>
          </p:nvSpPr>
          <p:spPr>
            <a:xfrm>
              <a:off x="509583" y="1020410"/>
              <a:ext cx="419080" cy="5238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800" b="1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  <a:endParaRPr lang="en-US" altLang="zh-CN" sz="28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23558" name="TextBox 1"/>
          <p:cNvSpPr txBox="1"/>
          <p:nvPr/>
        </p:nvSpPr>
        <p:spPr>
          <a:xfrm>
            <a:off x="1071563" y="1000125"/>
            <a:ext cx="7572375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）小华做</a:t>
            </a:r>
            <a:r>
              <a:rPr lang="en-US" altLang="zh-CN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朵这样的绸花，一共要用绸带几分之几米？</a:t>
            </a:r>
            <a:endParaRPr lang="zh-CN" altLang="en-US" sz="36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78560" y="2784475"/>
            <a:ext cx="6786563" cy="428625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 w="28575">
                <a:solidFill>
                  <a:schemeClr val="tx1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170623" y="2786063"/>
            <a:ext cx="2000250" cy="428625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 w="28575">
                <a:solidFill>
                  <a:schemeClr val="tx1"/>
                </a:solidFill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rot="5400000">
            <a:off x="1607979" y="2999581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5400000">
            <a:off x="2320766" y="2997994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5400000">
            <a:off x="3678079" y="2997994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5400000">
            <a:off x="2965291" y="2999581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6392704" y="2997994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7037229" y="2999581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5400000">
            <a:off x="5035391" y="2997994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5400000">
            <a:off x="4322604" y="2999581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5679916" y="2999581"/>
            <a:ext cx="428625" cy="1588"/>
          </a:xfrm>
          <a:prstGeom prst="line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920" name="组合 63"/>
          <p:cNvGrpSpPr/>
          <p:nvPr/>
        </p:nvGrpSpPr>
        <p:grpSpPr>
          <a:xfrm>
            <a:off x="3427730" y="3731578"/>
            <a:ext cx="1928813" cy="1487487"/>
            <a:chOff x="5643570" y="2298697"/>
            <a:chExt cx="1928826" cy="1487493"/>
          </a:xfrm>
        </p:grpSpPr>
        <p:grpSp>
          <p:nvGrpSpPr>
            <p:cNvPr id="38921" name="组合 47"/>
            <p:cNvGrpSpPr/>
            <p:nvPr/>
          </p:nvGrpSpPr>
          <p:grpSpPr>
            <a:xfrm>
              <a:off x="5643570" y="2993878"/>
              <a:ext cx="1928826" cy="792312"/>
              <a:chOff x="3286116" y="3354173"/>
              <a:chExt cx="1928826" cy="792312"/>
            </a:xfrm>
          </p:grpSpPr>
          <p:cxnSp>
            <p:nvCxnSpPr>
              <p:cNvPr id="71" name="直接连接符 70"/>
              <p:cNvCxnSpPr/>
              <p:nvPr/>
            </p:nvCxnSpPr>
            <p:spPr>
              <a:xfrm flipV="1">
                <a:off x="3286116" y="3354320"/>
                <a:ext cx="1928826" cy="317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23" name="TextBox 71"/>
              <p:cNvSpPr txBox="1"/>
              <p:nvPr/>
            </p:nvSpPr>
            <p:spPr>
              <a:xfrm>
                <a:off x="3857620" y="3438599"/>
                <a:ext cx="714380" cy="70788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4000" b="1">
                    <a:latin typeface="华文楷体" pitchFamily="2" charset="-122"/>
                    <a:ea typeface="华文楷体" pitchFamily="2" charset="-122"/>
                  </a:rPr>
                  <a:t>10</a:t>
                </a:r>
                <a:endParaRPr lang="en-US" altLang="zh-CN" sz="4000" b="1"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  <p:sp>
          <p:nvSpPr>
            <p:cNvPr id="38924" name="TextBox 65"/>
            <p:cNvSpPr txBox="1"/>
            <p:nvPr/>
          </p:nvSpPr>
          <p:spPr>
            <a:xfrm>
              <a:off x="5643570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925" name="Text Box 16"/>
            <p:cNvSpPr txBox="1"/>
            <p:nvPr/>
          </p:nvSpPr>
          <p:spPr>
            <a:xfrm>
              <a:off x="6215074" y="2298697"/>
              <a:ext cx="671512" cy="7016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×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926" name="TextBox 67"/>
            <p:cNvSpPr txBox="1"/>
            <p:nvPr/>
          </p:nvSpPr>
          <p:spPr>
            <a:xfrm>
              <a:off x="6929454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38927" name="TextBox 72"/>
          <p:cNvSpPr txBox="1"/>
          <p:nvPr/>
        </p:nvSpPr>
        <p:spPr>
          <a:xfrm>
            <a:off x="3356293" y="3718878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3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8928" name="TextBox 73"/>
          <p:cNvSpPr txBox="1"/>
          <p:nvPr/>
        </p:nvSpPr>
        <p:spPr>
          <a:xfrm>
            <a:off x="4642168" y="3718878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5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8929" name="TextBox 76"/>
          <p:cNvSpPr txBox="1"/>
          <p:nvPr/>
        </p:nvSpPr>
        <p:spPr>
          <a:xfrm>
            <a:off x="2784793" y="4069715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rot="16200000" flipH="1">
            <a:off x="4785043" y="3861753"/>
            <a:ext cx="428625" cy="42862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16200000" flipH="1">
            <a:off x="4142105" y="4647565"/>
            <a:ext cx="428625" cy="42862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76825" y="3425190"/>
            <a:ext cx="5988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endParaRPr lang="en-US" altLang="zh-CN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67555" y="4879975"/>
            <a:ext cx="6464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endParaRPr lang="en-US" altLang="zh-CN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56543" y="4076065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5" name="组合 41"/>
          <p:cNvGrpSpPr/>
          <p:nvPr/>
        </p:nvGrpSpPr>
        <p:grpSpPr>
          <a:xfrm>
            <a:off x="5999480" y="3718878"/>
            <a:ext cx="857250" cy="1428750"/>
            <a:chOff x="3286116" y="2636688"/>
            <a:chExt cx="857256" cy="1428760"/>
          </a:xfrm>
        </p:grpSpPr>
        <p:sp>
          <p:nvSpPr>
            <p:cNvPr id="38936" name="TextBox 42"/>
            <p:cNvSpPr txBox="1"/>
            <p:nvPr/>
          </p:nvSpPr>
          <p:spPr>
            <a:xfrm>
              <a:off x="3357554" y="2636688"/>
              <a:ext cx="714380" cy="7078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3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3286116" y="3357418"/>
              <a:ext cx="857256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38" name="TextBox 44"/>
            <p:cNvSpPr txBox="1"/>
            <p:nvPr/>
          </p:nvSpPr>
          <p:spPr>
            <a:xfrm>
              <a:off x="3357554" y="3357562"/>
              <a:ext cx="714380" cy="7078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2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856730" y="4076065"/>
            <a:ext cx="13573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（米）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38964" name="组合 38963"/>
          <p:cNvGrpSpPr/>
          <p:nvPr/>
        </p:nvGrpSpPr>
        <p:grpSpPr>
          <a:xfrm>
            <a:off x="971868" y="3785553"/>
            <a:ext cx="1854200" cy="1223962"/>
            <a:chOff x="2064" y="2795"/>
            <a:chExt cx="1168" cy="771"/>
          </a:xfrm>
        </p:grpSpPr>
        <p:grpSp>
          <p:nvGrpSpPr>
            <p:cNvPr id="38965" name="组合 38964"/>
            <p:cNvGrpSpPr/>
            <p:nvPr/>
          </p:nvGrpSpPr>
          <p:grpSpPr>
            <a:xfrm>
              <a:off x="2381" y="2795"/>
              <a:ext cx="851" cy="771"/>
              <a:chOff x="2336" y="2795"/>
              <a:chExt cx="851" cy="771"/>
            </a:xfrm>
          </p:grpSpPr>
          <p:graphicFrame>
            <p:nvGraphicFramePr>
              <p:cNvPr id="38966" name="Object 8"/>
              <p:cNvGraphicFramePr/>
              <p:nvPr/>
            </p:nvGraphicFramePr>
            <p:xfrm>
              <a:off x="2789" y="2795"/>
              <a:ext cx="398" cy="7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4" name="" r:id="rId2" imgW="203200" imgH="393065" progId="Equation.3">
                      <p:embed/>
                    </p:oleObj>
                  </mc:Choice>
                  <mc:Fallback>
                    <p:oleObj name="" r:id="rId2" imgW="203200" imgH="393065" progId="Equation.3">
                      <p:embed/>
                      <p:pic>
                        <p:nvPicPr>
                          <p:cNvPr id="0" name="图片 3093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2789" y="2795"/>
                            <a:ext cx="398" cy="77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967" name="文本框 38966"/>
              <p:cNvSpPr txBox="1"/>
              <p:nvPr/>
            </p:nvSpPr>
            <p:spPr>
              <a:xfrm>
                <a:off x="2336" y="2976"/>
                <a:ext cx="771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000808"/>
                    </a:solidFill>
                    <a:latin typeface="Arial" panose="020B0604020202020204" pitchFamily="34" charset="0"/>
                  </a:rPr>
                  <a:t>×</a:t>
                </a:r>
                <a:endParaRPr lang="en-US" altLang="zh-CN" sz="3600" b="1">
                  <a:solidFill>
                    <a:srgbClr val="000808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68" name="文本框 38967"/>
            <p:cNvSpPr txBox="1"/>
            <p:nvPr/>
          </p:nvSpPr>
          <p:spPr>
            <a:xfrm>
              <a:off x="2064" y="2976"/>
              <a:ext cx="408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000808"/>
                  </a:solidFill>
                  <a:latin typeface="Arial" panose="020B0604020202020204" pitchFamily="34" charset="0"/>
                </a:rPr>
                <a:t>5</a:t>
              </a:r>
              <a:endParaRPr lang="en-US" altLang="zh-CN" sz="4000">
                <a:solidFill>
                  <a:srgbClr val="000808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/>
      <p:bldP spid="38928" grpId="0"/>
      <p:bldP spid="38929" grpId="0"/>
      <p:bldP spid="39" grpId="0"/>
      <p:bldP spid="40" grpId="0"/>
      <p:bldP spid="41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2274" name="组合 182273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182275" name="直接连接符 182274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2276" name="直接连接符 182275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2277" name="组合 182276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182278" name="直接连接符 182277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82279" name="直接连接符 182278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3555" name="组合 9"/>
          <p:cNvGrpSpPr/>
          <p:nvPr/>
        </p:nvGrpSpPr>
        <p:grpSpPr>
          <a:xfrm>
            <a:off x="321945" y="262255"/>
            <a:ext cx="571500" cy="571500"/>
            <a:chOff x="357158" y="928670"/>
            <a:chExt cx="671503" cy="733933"/>
          </a:xfrm>
        </p:grpSpPr>
        <p:pic>
          <p:nvPicPr>
            <p:cNvPr id="23556" name="图片 7" descr="例题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7158" y="928670"/>
              <a:ext cx="671503" cy="73393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57" name="TextBox 8"/>
            <p:cNvSpPr txBox="1"/>
            <p:nvPr/>
          </p:nvSpPr>
          <p:spPr>
            <a:xfrm>
              <a:off x="509583" y="1020410"/>
              <a:ext cx="419080" cy="5238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2800" b="1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  <a:endParaRPr lang="en-US" altLang="zh-CN" sz="28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8920" name="组合 63"/>
          <p:cNvGrpSpPr/>
          <p:nvPr/>
        </p:nvGrpSpPr>
        <p:grpSpPr>
          <a:xfrm>
            <a:off x="3427730" y="3731578"/>
            <a:ext cx="1928813" cy="1487487"/>
            <a:chOff x="5643570" y="2298697"/>
            <a:chExt cx="1928826" cy="1487493"/>
          </a:xfrm>
        </p:grpSpPr>
        <p:grpSp>
          <p:nvGrpSpPr>
            <p:cNvPr id="38921" name="组合 47"/>
            <p:cNvGrpSpPr/>
            <p:nvPr/>
          </p:nvGrpSpPr>
          <p:grpSpPr>
            <a:xfrm>
              <a:off x="5643570" y="2993878"/>
              <a:ext cx="1928826" cy="792312"/>
              <a:chOff x="3286116" y="3354173"/>
              <a:chExt cx="1928826" cy="792312"/>
            </a:xfrm>
          </p:grpSpPr>
          <p:cxnSp>
            <p:nvCxnSpPr>
              <p:cNvPr id="71" name="直接连接符 70"/>
              <p:cNvCxnSpPr/>
              <p:nvPr/>
            </p:nvCxnSpPr>
            <p:spPr>
              <a:xfrm flipV="1">
                <a:off x="3286116" y="3354320"/>
                <a:ext cx="1928826" cy="317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23" name="TextBox 71"/>
              <p:cNvSpPr txBox="1"/>
              <p:nvPr/>
            </p:nvSpPr>
            <p:spPr>
              <a:xfrm>
                <a:off x="3857620" y="3438599"/>
                <a:ext cx="714380" cy="70788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4000" b="1">
                    <a:latin typeface="华文楷体" pitchFamily="2" charset="-122"/>
                    <a:ea typeface="华文楷体" pitchFamily="2" charset="-122"/>
                  </a:rPr>
                  <a:t>10</a:t>
                </a:r>
                <a:endParaRPr lang="en-US" altLang="zh-CN" sz="4000" b="1"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  <p:sp>
          <p:nvSpPr>
            <p:cNvPr id="38924" name="TextBox 65"/>
            <p:cNvSpPr txBox="1"/>
            <p:nvPr/>
          </p:nvSpPr>
          <p:spPr>
            <a:xfrm>
              <a:off x="5643570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925" name="Text Box 16"/>
            <p:cNvSpPr txBox="1"/>
            <p:nvPr/>
          </p:nvSpPr>
          <p:spPr>
            <a:xfrm>
              <a:off x="6215074" y="2298697"/>
              <a:ext cx="671512" cy="7016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×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926" name="TextBox 67"/>
            <p:cNvSpPr txBox="1"/>
            <p:nvPr/>
          </p:nvSpPr>
          <p:spPr>
            <a:xfrm>
              <a:off x="6929454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38927" name="TextBox 72"/>
          <p:cNvSpPr txBox="1"/>
          <p:nvPr/>
        </p:nvSpPr>
        <p:spPr>
          <a:xfrm>
            <a:off x="3356293" y="3718878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3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8928" name="TextBox 73"/>
          <p:cNvSpPr txBox="1"/>
          <p:nvPr/>
        </p:nvSpPr>
        <p:spPr>
          <a:xfrm>
            <a:off x="4642168" y="3718878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5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8929" name="TextBox 76"/>
          <p:cNvSpPr txBox="1"/>
          <p:nvPr/>
        </p:nvSpPr>
        <p:spPr>
          <a:xfrm>
            <a:off x="2784793" y="4069715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rot="16200000" flipH="1">
            <a:off x="4785043" y="3861753"/>
            <a:ext cx="428625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16200000" flipH="1">
            <a:off x="4142105" y="4647565"/>
            <a:ext cx="428625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61243" y="3425190"/>
            <a:ext cx="7143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endParaRPr lang="en-US" altLang="zh-CN" b="1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9443" y="4864418"/>
            <a:ext cx="7143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endParaRPr lang="en-US" altLang="zh-CN" b="1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56543" y="4076065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5" name="组合 41"/>
          <p:cNvGrpSpPr/>
          <p:nvPr/>
        </p:nvGrpSpPr>
        <p:grpSpPr>
          <a:xfrm>
            <a:off x="5999480" y="3718878"/>
            <a:ext cx="857250" cy="1428750"/>
            <a:chOff x="3286116" y="2636688"/>
            <a:chExt cx="857256" cy="1428760"/>
          </a:xfrm>
        </p:grpSpPr>
        <p:sp>
          <p:nvSpPr>
            <p:cNvPr id="38936" name="TextBox 42"/>
            <p:cNvSpPr txBox="1"/>
            <p:nvPr/>
          </p:nvSpPr>
          <p:spPr>
            <a:xfrm>
              <a:off x="3357554" y="2636688"/>
              <a:ext cx="714380" cy="7078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3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3286116" y="3357418"/>
              <a:ext cx="857256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38" name="TextBox 44"/>
            <p:cNvSpPr txBox="1"/>
            <p:nvPr/>
          </p:nvSpPr>
          <p:spPr>
            <a:xfrm>
              <a:off x="3357554" y="3357562"/>
              <a:ext cx="714380" cy="7078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2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856730" y="4076065"/>
            <a:ext cx="13573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（米）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38964" name="组合 38963"/>
          <p:cNvGrpSpPr/>
          <p:nvPr/>
        </p:nvGrpSpPr>
        <p:grpSpPr>
          <a:xfrm>
            <a:off x="971868" y="3785553"/>
            <a:ext cx="1854200" cy="1223962"/>
            <a:chOff x="2064" y="2795"/>
            <a:chExt cx="1168" cy="771"/>
          </a:xfrm>
        </p:grpSpPr>
        <p:grpSp>
          <p:nvGrpSpPr>
            <p:cNvPr id="38965" name="组合 38964"/>
            <p:cNvGrpSpPr/>
            <p:nvPr/>
          </p:nvGrpSpPr>
          <p:grpSpPr>
            <a:xfrm>
              <a:off x="2381" y="2795"/>
              <a:ext cx="851" cy="771"/>
              <a:chOff x="2336" y="2795"/>
              <a:chExt cx="851" cy="771"/>
            </a:xfrm>
          </p:grpSpPr>
          <p:graphicFrame>
            <p:nvGraphicFramePr>
              <p:cNvPr id="38966" name="Object 8"/>
              <p:cNvGraphicFramePr/>
              <p:nvPr/>
            </p:nvGraphicFramePr>
            <p:xfrm>
              <a:off x="2789" y="2795"/>
              <a:ext cx="398" cy="7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4" name="" r:id="rId2" imgW="203200" imgH="393065" progId="Equation.3">
                      <p:embed/>
                    </p:oleObj>
                  </mc:Choice>
                  <mc:Fallback>
                    <p:oleObj name="" r:id="rId2" imgW="203200" imgH="393065" progId="Equation.3">
                      <p:embed/>
                      <p:pic>
                        <p:nvPicPr>
                          <p:cNvPr id="0" name="图片 3093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2789" y="2795"/>
                            <a:ext cx="398" cy="77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967" name="文本框 38966"/>
              <p:cNvSpPr txBox="1"/>
              <p:nvPr/>
            </p:nvSpPr>
            <p:spPr>
              <a:xfrm>
                <a:off x="2336" y="2976"/>
                <a:ext cx="771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000808"/>
                    </a:solidFill>
                    <a:latin typeface="Arial" panose="020B0604020202020204" pitchFamily="34" charset="0"/>
                  </a:rPr>
                  <a:t>×</a:t>
                </a:r>
                <a:endParaRPr lang="en-US" altLang="zh-CN" sz="3600" b="1">
                  <a:solidFill>
                    <a:srgbClr val="000808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68" name="文本框 38967"/>
            <p:cNvSpPr txBox="1"/>
            <p:nvPr/>
          </p:nvSpPr>
          <p:spPr>
            <a:xfrm>
              <a:off x="2064" y="2976"/>
              <a:ext cx="408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000808"/>
                  </a:solidFill>
                  <a:latin typeface="Arial" panose="020B0604020202020204" pitchFamily="34" charset="0"/>
                </a:rPr>
                <a:t>5</a:t>
              </a:r>
              <a:endParaRPr lang="en-US" altLang="zh-CN" sz="4000">
                <a:solidFill>
                  <a:srgbClr val="000808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" name="组合 63"/>
          <p:cNvGrpSpPr/>
          <p:nvPr/>
        </p:nvGrpSpPr>
        <p:grpSpPr>
          <a:xfrm>
            <a:off x="3411220" y="1490663"/>
            <a:ext cx="1928813" cy="1487487"/>
            <a:chOff x="5643570" y="2298697"/>
            <a:chExt cx="1928826" cy="1487493"/>
          </a:xfrm>
        </p:grpSpPr>
        <p:grpSp>
          <p:nvGrpSpPr>
            <p:cNvPr id="3" name="组合 47"/>
            <p:cNvGrpSpPr/>
            <p:nvPr/>
          </p:nvGrpSpPr>
          <p:grpSpPr>
            <a:xfrm>
              <a:off x="5643570" y="2993878"/>
              <a:ext cx="1928826" cy="792312"/>
              <a:chOff x="3286116" y="3354173"/>
              <a:chExt cx="1928826" cy="792312"/>
            </a:xfrm>
          </p:grpSpPr>
          <p:cxnSp>
            <p:nvCxnSpPr>
              <p:cNvPr id="4" name="直接连接符 3"/>
              <p:cNvCxnSpPr/>
              <p:nvPr/>
            </p:nvCxnSpPr>
            <p:spPr>
              <a:xfrm flipV="1">
                <a:off x="3286116" y="3354320"/>
                <a:ext cx="1928826" cy="317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71"/>
              <p:cNvSpPr txBox="1"/>
              <p:nvPr/>
            </p:nvSpPr>
            <p:spPr>
              <a:xfrm>
                <a:off x="3857620" y="3438599"/>
                <a:ext cx="714380" cy="70788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4000" b="1">
                    <a:latin typeface="华文楷体" pitchFamily="2" charset="-122"/>
                    <a:ea typeface="华文楷体" pitchFamily="2" charset="-122"/>
                  </a:rPr>
                  <a:t>10</a:t>
                </a:r>
                <a:endParaRPr lang="en-US" altLang="zh-CN" sz="4000" b="1"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  <p:sp>
          <p:nvSpPr>
            <p:cNvPr id="7" name="TextBox 65"/>
            <p:cNvSpPr txBox="1"/>
            <p:nvPr/>
          </p:nvSpPr>
          <p:spPr>
            <a:xfrm>
              <a:off x="5643570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8" name="Text Box 16"/>
            <p:cNvSpPr txBox="1"/>
            <p:nvPr/>
          </p:nvSpPr>
          <p:spPr>
            <a:xfrm>
              <a:off x="6215074" y="2298697"/>
              <a:ext cx="671512" cy="7016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×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9" name="TextBox 67"/>
            <p:cNvSpPr txBox="1"/>
            <p:nvPr/>
          </p:nvSpPr>
          <p:spPr>
            <a:xfrm>
              <a:off x="6929454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10" name="TextBox 72"/>
          <p:cNvSpPr txBox="1"/>
          <p:nvPr/>
        </p:nvSpPr>
        <p:spPr>
          <a:xfrm>
            <a:off x="3339783" y="1477963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3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TextBox 73"/>
          <p:cNvSpPr txBox="1"/>
          <p:nvPr/>
        </p:nvSpPr>
        <p:spPr>
          <a:xfrm>
            <a:off x="4625658" y="1477963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5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2768283" y="1828800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8" name="TextBox 40"/>
          <p:cNvSpPr txBox="1"/>
          <p:nvPr/>
        </p:nvSpPr>
        <p:spPr>
          <a:xfrm>
            <a:off x="5340033" y="1835150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19" name="组合 41"/>
          <p:cNvGrpSpPr/>
          <p:nvPr/>
        </p:nvGrpSpPr>
        <p:grpSpPr>
          <a:xfrm>
            <a:off x="5982970" y="1477963"/>
            <a:ext cx="857250" cy="1427624"/>
            <a:chOff x="3286116" y="2636688"/>
            <a:chExt cx="857256" cy="1427634"/>
          </a:xfrm>
        </p:grpSpPr>
        <p:sp>
          <p:nvSpPr>
            <p:cNvPr id="21" name="TextBox 42"/>
            <p:cNvSpPr txBox="1"/>
            <p:nvPr/>
          </p:nvSpPr>
          <p:spPr>
            <a:xfrm>
              <a:off x="3357554" y="2636688"/>
              <a:ext cx="714380" cy="7067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15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3286116" y="3357418"/>
              <a:ext cx="857256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44"/>
            <p:cNvSpPr txBox="1"/>
            <p:nvPr/>
          </p:nvSpPr>
          <p:spPr>
            <a:xfrm>
              <a:off x="3357554" y="3357562"/>
              <a:ext cx="714380" cy="7067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10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24" name="TextBox 45"/>
          <p:cNvSpPr txBox="1"/>
          <p:nvPr/>
        </p:nvSpPr>
        <p:spPr>
          <a:xfrm>
            <a:off x="7852410" y="1845945"/>
            <a:ext cx="13573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（米）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955358" y="1544638"/>
            <a:ext cx="1854200" cy="1223962"/>
            <a:chOff x="2064" y="2795"/>
            <a:chExt cx="1168" cy="771"/>
          </a:xfrm>
        </p:grpSpPr>
        <p:grpSp>
          <p:nvGrpSpPr>
            <p:cNvPr id="32" name="组合 31"/>
            <p:cNvGrpSpPr/>
            <p:nvPr/>
          </p:nvGrpSpPr>
          <p:grpSpPr>
            <a:xfrm>
              <a:off x="2381" y="2795"/>
              <a:ext cx="851" cy="771"/>
              <a:chOff x="2336" y="2795"/>
              <a:chExt cx="851" cy="771"/>
            </a:xfrm>
          </p:grpSpPr>
          <p:graphicFrame>
            <p:nvGraphicFramePr>
              <p:cNvPr id="37" name="Object 8"/>
              <p:cNvGraphicFramePr/>
              <p:nvPr/>
            </p:nvGraphicFramePr>
            <p:xfrm>
              <a:off x="2789" y="2795"/>
              <a:ext cx="398" cy="7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" name="" r:id="rId4" imgW="203200" imgH="393065" progId="Equation.3">
                      <p:embed/>
                    </p:oleObj>
                  </mc:Choice>
                  <mc:Fallback>
                    <p:oleObj name="" r:id="rId4" imgW="203200" imgH="393065" progId="Equation.3">
                      <p:embed/>
                      <p:pic>
                        <p:nvPicPr>
                          <p:cNvPr id="0" name="图片 3093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2789" y="2795"/>
                            <a:ext cx="398" cy="77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3" name="文本框 42"/>
              <p:cNvSpPr txBox="1"/>
              <p:nvPr/>
            </p:nvSpPr>
            <p:spPr>
              <a:xfrm>
                <a:off x="2336" y="2976"/>
                <a:ext cx="771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000808"/>
                    </a:solidFill>
                    <a:latin typeface="Arial" panose="020B0604020202020204" pitchFamily="34" charset="0"/>
                  </a:rPr>
                  <a:t>×</a:t>
                </a:r>
                <a:endParaRPr lang="en-US" altLang="zh-CN" sz="3600" b="1">
                  <a:solidFill>
                    <a:srgbClr val="000808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5" name="文本框 44"/>
            <p:cNvSpPr txBox="1"/>
            <p:nvPr/>
          </p:nvSpPr>
          <p:spPr>
            <a:xfrm>
              <a:off x="2064" y="2976"/>
              <a:ext cx="408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000808"/>
                  </a:solidFill>
                  <a:latin typeface="Arial" panose="020B0604020202020204" pitchFamily="34" charset="0"/>
                </a:rPr>
                <a:t>5</a:t>
              </a:r>
              <a:endParaRPr lang="en-US" altLang="zh-CN" sz="4000">
                <a:solidFill>
                  <a:srgbClr val="000808"/>
                </a:solidFill>
                <a:latin typeface="Arial" panose="020B0604020202020204" pitchFamily="34" charset="0"/>
              </a:endParaRPr>
            </a:p>
          </p:txBody>
        </p:sp>
      </p:grpSp>
      <p:cxnSp>
        <p:nvCxnSpPr>
          <p:cNvPr id="47" name="直接连接符 46"/>
          <p:cNvCxnSpPr/>
          <p:nvPr/>
        </p:nvCxnSpPr>
        <p:spPr>
          <a:xfrm rot="16200000" flipH="1">
            <a:off x="6196648" y="1617028"/>
            <a:ext cx="428625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rot="16200000" flipH="1">
            <a:off x="6213158" y="2337753"/>
            <a:ext cx="428625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39"/>
          <p:cNvSpPr txBox="1"/>
          <p:nvPr/>
        </p:nvSpPr>
        <p:spPr>
          <a:xfrm>
            <a:off x="6425883" y="2527618"/>
            <a:ext cx="7143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endParaRPr lang="en-US" altLang="zh-CN" b="1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" name="TextBox 39"/>
          <p:cNvSpPr txBox="1"/>
          <p:nvPr/>
        </p:nvSpPr>
        <p:spPr>
          <a:xfrm>
            <a:off x="6437313" y="1306513"/>
            <a:ext cx="7143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endParaRPr lang="en-US" altLang="zh-CN" b="1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2" name="TextBox 40"/>
          <p:cNvSpPr txBox="1"/>
          <p:nvPr/>
        </p:nvSpPr>
        <p:spPr>
          <a:xfrm>
            <a:off x="6703378" y="1962150"/>
            <a:ext cx="7143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b="1" dirty="0">
                <a:latin typeface="楷体" panose="02010609060101010101" charset="-122"/>
                <a:ea typeface="楷体" panose="02010609060101010101" charset="-122"/>
              </a:rPr>
              <a:t>＝</a:t>
            </a:r>
            <a:endParaRPr lang="zh-CN" altLang="en-US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53" name="组合 41"/>
          <p:cNvGrpSpPr/>
          <p:nvPr/>
        </p:nvGrpSpPr>
        <p:grpSpPr>
          <a:xfrm>
            <a:off x="7274560" y="1533525"/>
            <a:ext cx="732790" cy="1284113"/>
            <a:chOff x="3286116" y="2708444"/>
            <a:chExt cx="857256" cy="1284121"/>
          </a:xfrm>
        </p:grpSpPr>
        <p:sp>
          <p:nvSpPr>
            <p:cNvPr id="54" name="TextBox 42"/>
            <p:cNvSpPr txBox="1"/>
            <p:nvPr/>
          </p:nvSpPr>
          <p:spPr>
            <a:xfrm>
              <a:off x="3357554" y="2708444"/>
              <a:ext cx="714380" cy="7067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3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3286116" y="3357418"/>
              <a:ext cx="857256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44"/>
            <p:cNvSpPr txBox="1"/>
            <p:nvPr/>
          </p:nvSpPr>
          <p:spPr>
            <a:xfrm>
              <a:off x="3357554" y="3285806"/>
              <a:ext cx="714380" cy="7067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2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45060" name="矩形 45059"/>
          <p:cNvSpPr/>
          <p:nvPr/>
        </p:nvSpPr>
        <p:spPr>
          <a:xfrm>
            <a:off x="989965" y="117475"/>
            <a:ext cx="1139825" cy="11842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比较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350" y="189230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831850" y="760730"/>
            <a:ext cx="2387600" cy="7791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prstTxWarp prst="textWave4">
              <a:avLst/>
            </a:prstTxWarp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zh-CN" sz="540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练一练</a:t>
            </a:r>
            <a:endParaRPr lang="zh-CN" altLang="zh-CN" sz="540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032000" y="144843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sz="1200" b="0">
                <a:ea typeface="宋体" panose="02010600030101010101" pitchFamily="2" charset="-122"/>
              </a:rPr>
              <a:t>：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63255" t="911"/>
          <a:stretch>
            <a:fillRect/>
          </a:stretch>
        </p:blipFill>
        <p:spPr>
          <a:xfrm>
            <a:off x="5607050" y="1734820"/>
            <a:ext cx="2794635" cy="172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9" name="图片 450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575" y="2607310"/>
            <a:ext cx="1709738" cy="3508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71" name="图片 450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210" y="1910715"/>
            <a:ext cx="1709420" cy="3511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72" name="图片 450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575" y="2261235"/>
            <a:ext cx="1709738" cy="3508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75" name="图片 450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575" y="2951798"/>
            <a:ext cx="1709738" cy="350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746125" y="1857375"/>
            <a:ext cx="4830445" cy="16414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先在右边长方形中涂出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  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再算出涂色部分一共是这个长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方形的几分之几。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974590" y="1654175"/>
            <a:ext cx="1095375" cy="961197"/>
            <a:chOff x="7721" y="5091"/>
            <a:chExt cx="1598" cy="1543"/>
          </a:xfrm>
        </p:grpSpPr>
        <p:sp>
          <p:nvSpPr>
            <p:cNvPr id="6" name="文本框 5"/>
            <p:cNvSpPr txBox="1"/>
            <p:nvPr/>
          </p:nvSpPr>
          <p:spPr>
            <a:xfrm>
              <a:off x="7834" y="5091"/>
              <a:ext cx="1280" cy="8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3</a:t>
              </a:r>
              <a:endPara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721" y="5796"/>
              <a:ext cx="1598" cy="8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16</a:t>
              </a:r>
              <a:endPara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7747" y="5853"/>
              <a:ext cx="681" cy="0"/>
            </a:xfrm>
            <a:prstGeom prst="line">
              <a:avLst/>
            </a:prstGeom>
            <a:ln w="28575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0706" name="组合 200705"/>
          <p:cNvGrpSpPr/>
          <p:nvPr/>
        </p:nvGrpSpPr>
        <p:grpSpPr>
          <a:xfrm>
            <a:off x="179388" y="188913"/>
            <a:ext cx="8856662" cy="6408737"/>
            <a:chOff x="113" y="119"/>
            <a:chExt cx="5579" cy="4037"/>
          </a:xfrm>
        </p:grpSpPr>
        <p:sp>
          <p:nvSpPr>
            <p:cNvPr id="200707" name="直接连接符 200706"/>
            <p:cNvSpPr/>
            <p:nvPr/>
          </p:nvSpPr>
          <p:spPr>
            <a:xfrm>
              <a:off x="3243" y="119"/>
              <a:ext cx="2132" cy="0"/>
            </a:xfrm>
            <a:prstGeom prst="line">
              <a:avLst/>
            </a:prstGeom>
            <a:ln w="76200" cap="flat" cmpd="sng">
              <a:solidFill>
                <a:srgbClr val="CC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0708" name="直接连接符 200707"/>
            <p:cNvSpPr/>
            <p:nvPr/>
          </p:nvSpPr>
          <p:spPr>
            <a:xfrm>
              <a:off x="3560" y="210"/>
              <a:ext cx="2132" cy="0"/>
            </a:xfrm>
            <a:prstGeom prst="line">
              <a:avLst/>
            </a:prstGeom>
            <a:ln w="762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00709" name="组合 200708"/>
            <p:cNvGrpSpPr/>
            <p:nvPr/>
          </p:nvGrpSpPr>
          <p:grpSpPr>
            <a:xfrm>
              <a:off x="113" y="4065"/>
              <a:ext cx="2449" cy="91"/>
              <a:chOff x="0" y="4065"/>
              <a:chExt cx="2449" cy="91"/>
            </a:xfrm>
          </p:grpSpPr>
          <p:sp>
            <p:nvSpPr>
              <p:cNvPr id="200710" name="直接连接符 200709"/>
              <p:cNvSpPr/>
              <p:nvPr/>
            </p:nvSpPr>
            <p:spPr>
              <a:xfrm>
                <a:off x="0" y="4065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CC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0711" name="直接连接符 200710"/>
              <p:cNvSpPr/>
              <p:nvPr/>
            </p:nvSpPr>
            <p:spPr>
              <a:xfrm>
                <a:off x="317" y="4156"/>
                <a:ext cx="2132" cy="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pic>
        <p:nvPicPr>
          <p:cNvPr id="41988" name="图片 7" descr="例题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350" y="189230"/>
            <a:ext cx="571500" cy="57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831850" y="760730"/>
            <a:ext cx="2387600" cy="77914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prstTxWarp prst="textWave4">
              <a:avLst/>
            </a:prstTxWarp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zh-CN" sz="540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练一练</a:t>
            </a:r>
            <a:endParaRPr lang="zh-CN" altLang="zh-CN" sz="540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63255" t="911"/>
          <a:stretch>
            <a:fillRect/>
          </a:stretch>
        </p:blipFill>
        <p:spPr>
          <a:xfrm>
            <a:off x="5607050" y="1734820"/>
            <a:ext cx="2794635" cy="172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746125" y="1857375"/>
            <a:ext cx="4830445" cy="16414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先在右边长方形中涂出</a:t>
            </a:r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  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再算出涂色部分一共是这个长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方形的几分之几。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974590" y="1654175"/>
            <a:ext cx="1095375" cy="961197"/>
            <a:chOff x="7721" y="5091"/>
            <a:chExt cx="1598" cy="1543"/>
          </a:xfrm>
        </p:grpSpPr>
        <p:sp>
          <p:nvSpPr>
            <p:cNvPr id="6" name="文本框 5"/>
            <p:cNvSpPr txBox="1"/>
            <p:nvPr/>
          </p:nvSpPr>
          <p:spPr>
            <a:xfrm>
              <a:off x="7834" y="5091"/>
              <a:ext cx="1280" cy="8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3</a:t>
              </a:r>
              <a:endPara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721" y="5796"/>
              <a:ext cx="1598" cy="8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FillTx/>
                </a:rPr>
                <a:t>16</a:t>
              </a:r>
              <a:endPara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7747" y="5853"/>
              <a:ext cx="681" cy="0"/>
            </a:xfrm>
            <a:prstGeom prst="line">
              <a:avLst/>
            </a:prstGeom>
            <a:ln w="28575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920" name="组合 63"/>
          <p:cNvGrpSpPr/>
          <p:nvPr/>
        </p:nvGrpSpPr>
        <p:grpSpPr>
          <a:xfrm>
            <a:off x="3427730" y="3731578"/>
            <a:ext cx="1928813" cy="1486359"/>
            <a:chOff x="5643570" y="2298697"/>
            <a:chExt cx="1928826" cy="1486365"/>
          </a:xfrm>
        </p:grpSpPr>
        <p:grpSp>
          <p:nvGrpSpPr>
            <p:cNvPr id="38921" name="组合 47"/>
            <p:cNvGrpSpPr/>
            <p:nvPr/>
          </p:nvGrpSpPr>
          <p:grpSpPr>
            <a:xfrm>
              <a:off x="5643570" y="2994025"/>
              <a:ext cx="1928826" cy="791037"/>
              <a:chOff x="3286116" y="3354320"/>
              <a:chExt cx="1928826" cy="791037"/>
            </a:xfrm>
          </p:grpSpPr>
          <p:cxnSp>
            <p:nvCxnSpPr>
              <p:cNvPr id="71" name="直接连接符 70"/>
              <p:cNvCxnSpPr/>
              <p:nvPr/>
            </p:nvCxnSpPr>
            <p:spPr>
              <a:xfrm flipV="1">
                <a:off x="3286116" y="3354320"/>
                <a:ext cx="1928826" cy="317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23" name="TextBox 71"/>
              <p:cNvSpPr txBox="1"/>
              <p:nvPr/>
            </p:nvSpPr>
            <p:spPr>
              <a:xfrm>
                <a:off x="3857620" y="3438599"/>
                <a:ext cx="714380" cy="70675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/>
                <a:r>
                  <a:rPr lang="en-US" altLang="zh-CN" sz="4000" b="1">
                    <a:latin typeface="华文楷体" pitchFamily="2" charset="-122"/>
                    <a:ea typeface="华文楷体" pitchFamily="2" charset="-122"/>
                  </a:rPr>
                  <a:t>16</a:t>
                </a:r>
                <a:endParaRPr lang="en-US" altLang="zh-CN" sz="4000" b="1">
                  <a:latin typeface="华文楷体" pitchFamily="2" charset="-122"/>
                  <a:ea typeface="华文楷体" pitchFamily="2" charset="-122"/>
                </a:endParaRPr>
              </a:p>
            </p:txBody>
          </p:sp>
        </p:grpSp>
        <p:sp>
          <p:nvSpPr>
            <p:cNvPr id="38924" name="TextBox 65"/>
            <p:cNvSpPr txBox="1"/>
            <p:nvPr/>
          </p:nvSpPr>
          <p:spPr>
            <a:xfrm>
              <a:off x="5643570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925" name="Text Box 16"/>
            <p:cNvSpPr txBox="1"/>
            <p:nvPr/>
          </p:nvSpPr>
          <p:spPr>
            <a:xfrm>
              <a:off x="6215074" y="2298697"/>
              <a:ext cx="671512" cy="7016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4000" b="1">
                  <a:latin typeface="华文楷体" pitchFamily="2" charset="-122"/>
                  <a:ea typeface="华文楷体" pitchFamily="2" charset="-122"/>
                </a:rPr>
                <a:t>×</a:t>
              </a:r>
              <a:endParaRPr lang="en-US" altLang="zh-CN" sz="4000" b="1"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8926" name="TextBox 67"/>
            <p:cNvSpPr txBox="1"/>
            <p:nvPr/>
          </p:nvSpPr>
          <p:spPr>
            <a:xfrm>
              <a:off x="6929454" y="2357430"/>
              <a:ext cx="571504" cy="584775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/>
              <a:endParaRPr sz="3200" b="1" dirty="0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38927" name="TextBox 72"/>
          <p:cNvSpPr txBox="1"/>
          <p:nvPr/>
        </p:nvSpPr>
        <p:spPr>
          <a:xfrm>
            <a:off x="3356293" y="3718878"/>
            <a:ext cx="714375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4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8928" name="TextBox 73"/>
          <p:cNvSpPr txBox="1"/>
          <p:nvPr/>
        </p:nvSpPr>
        <p:spPr>
          <a:xfrm>
            <a:off x="4642168" y="3718878"/>
            <a:ext cx="714375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>
                <a:latin typeface="华文楷体" pitchFamily="2" charset="-122"/>
                <a:ea typeface="华文楷体" pitchFamily="2" charset="-122"/>
              </a:rPr>
              <a:t>3</a:t>
            </a:r>
            <a:endParaRPr lang="en-US" altLang="zh-CN" sz="4000" b="1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8929" name="TextBox 76"/>
          <p:cNvSpPr txBox="1"/>
          <p:nvPr/>
        </p:nvSpPr>
        <p:spPr>
          <a:xfrm>
            <a:off x="2784793" y="4069715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rot="16200000" flipH="1">
            <a:off x="3570288" y="3868103"/>
            <a:ext cx="428625" cy="4286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16200000" flipH="1">
            <a:off x="4142105" y="4647565"/>
            <a:ext cx="428625" cy="42862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30625" y="3489960"/>
            <a:ext cx="5975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endParaRPr lang="en-US" altLang="zh-CN" b="1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0413" y="4783773"/>
            <a:ext cx="7143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2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4</a:t>
            </a:r>
            <a:endParaRPr lang="en-US" altLang="zh-CN" sz="3200" b="1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56543" y="4076065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＝</a:t>
            </a:r>
            <a:endParaRPr lang="zh-CN" altLang="en-US" sz="40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9" name="组合 41"/>
          <p:cNvGrpSpPr/>
          <p:nvPr/>
        </p:nvGrpSpPr>
        <p:grpSpPr>
          <a:xfrm>
            <a:off x="5999480" y="3718878"/>
            <a:ext cx="857250" cy="1427624"/>
            <a:chOff x="3286116" y="2636688"/>
            <a:chExt cx="857256" cy="1427634"/>
          </a:xfrm>
        </p:grpSpPr>
        <p:sp>
          <p:nvSpPr>
            <p:cNvPr id="38936" name="TextBox 42"/>
            <p:cNvSpPr txBox="1"/>
            <p:nvPr/>
          </p:nvSpPr>
          <p:spPr>
            <a:xfrm>
              <a:off x="3357554" y="2636688"/>
              <a:ext cx="714380" cy="7078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solidFill>
                    <a:srgbClr val="FF0000"/>
                  </a:solidFill>
                  <a:latin typeface="华文楷体" pitchFamily="2" charset="-122"/>
                  <a:ea typeface="华文楷体" pitchFamily="2" charset="-122"/>
                </a:rPr>
                <a:t>3</a:t>
              </a:r>
              <a:endParaRPr lang="en-US" altLang="zh-CN" sz="40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3286116" y="3357418"/>
              <a:ext cx="857256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38" name="TextBox 44"/>
            <p:cNvSpPr txBox="1"/>
            <p:nvPr/>
          </p:nvSpPr>
          <p:spPr>
            <a:xfrm>
              <a:off x="3357554" y="3357562"/>
              <a:ext cx="714380" cy="7067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zh-CN" sz="4000" b="1">
                  <a:solidFill>
                    <a:srgbClr val="FF0000"/>
                  </a:solidFill>
                  <a:latin typeface="华文楷体" pitchFamily="2" charset="-122"/>
                  <a:ea typeface="华文楷体" pitchFamily="2" charset="-122"/>
                </a:rPr>
                <a:t>4</a:t>
              </a:r>
              <a:endParaRPr lang="en-US" altLang="zh-CN" sz="40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856730" y="4076065"/>
            <a:ext cx="13573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（米）</a:t>
            </a:r>
            <a:endParaRPr lang="zh-CN" altLang="en-US" sz="40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38964" name="组合 38963"/>
          <p:cNvGrpSpPr/>
          <p:nvPr/>
        </p:nvGrpSpPr>
        <p:grpSpPr>
          <a:xfrm>
            <a:off x="971868" y="3783966"/>
            <a:ext cx="1873250" cy="1225549"/>
            <a:chOff x="2064" y="2794"/>
            <a:chExt cx="1180" cy="772"/>
          </a:xfrm>
        </p:grpSpPr>
        <p:grpSp>
          <p:nvGrpSpPr>
            <p:cNvPr id="38965" name="组合 38964"/>
            <p:cNvGrpSpPr/>
            <p:nvPr/>
          </p:nvGrpSpPr>
          <p:grpSpPr>
            <a:xfrm>
              <a:off x="2381" y="2794"/>
              <a:ext cx="863" cy="772"/>
              <a:chOff x="2336" y="2794"/>
              <a:chExt cx="863" cy="772"/>
            </a:xfrm>
          </p:grpSpPr>
          <p:graphicFrame>
            <p:nvGraphicFramePr>
              <p:cNvPr id="38966" name="Object 8"/>
              <p:cNvGraphicFramePr/>
              <p:nvPr/>
            </p:nvGraphicFramePr>
            <p:xfrm>
              <a:off x="2776" y="2794"/>
              <a:ext cx="423" cy="7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4" name="" r:id="rId3" imgW="215900" imgH="393700" progId="Equation.3">
                      <p:embed/>
                    </p:oleObj>
                  </mc:Choice>
                  <mc:Fallback>
                    <p:oleObj name="" r:id="rId3" imgW="215900" imgH="393700" progId="Equation.3">
                      <p:embed/>
                      <p:pic>
                        <p:nvPicPr>
                          <p:cNvPr id="0" name="图片 3093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776" y="2794"/>
                            <a:ext cx="423" cy="77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967" name="文本框 38966"/>
              <p:cNvSpPr txBox="1"/>
              <p:nvPr/>
            </p:nvSpPr>
            <p:spPr>
              <a:xfrm>
                <a:off x="2336" y="2976"/>
                <a:ext cx="771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000808"/>
                    </a:solidFill>
                    <a:latin typeface="Arial" panose="020B0604020202020204" pitchFamily="34" charset="0"/>
                  </a:rPr>
                  <a:t>×</a:t>
                </a:r>
                <a:endParaRPr lang="en-US" altLang="zh-CN" sz="3600" b="1">
                  <a:solidFill>
                    <a:srgbClr val="000808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8968" name="文本框 38967"/>
            <p:cNvSpPr txBox="1"/>
            <p:nvPr/>
          </p:nvSpPr>
          <p:spPr>
            <a:xfrm>
              <a:off x="2064" y="2976"/>
              <a:ext cx="408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000808"/>
                  </a:solidFill>
                  <a:latin typeface="Arial" panose="020B0604020202020204" pitchFamily="34" charset="0"/>
                </a:rPr>
                <a:t>4</a:t>
              </a:r>
              <a:endParaRPr lang="en-US" altLang="zh-CN" sz="4000">
                <a:solidFill>
                  <a:srgbClr val="000808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6000115" y="1915795"/>
            <a:ext cx="581660" cy="1018540"/>
          </a:xfrm>
          <a:prstGeom prst="rect">
            <a:avLst/>
          </a:prstGeom>
          <a:solidFill>
            <a:srgbClr val="FFC00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591935" y="1911985"/>
            <a:ext cx="548640" cy="1018540"/>
          </a:xfrm>
          <a:prstGeom prst="rect">
            <a:avLst/>
          </a:prstGeom>
          <a:solidFill>
            <a:srgbClr val="FFC00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149465" y="1917065"/>
            <a:ext cx="548640" cy="1016000"/>
          </a:xfrm>
          <a:prstGeom prst="rect">
            <a:avLst/>
          </a:prstGeom>
          <a:solidFill>
            <a:srgbClr val="FFC00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10170" y="1910080"/>
            <a:ext cx="542290" cy="1022350"/>
          </a:xfrm>
          <a:prstGeom prst="rect">
            <a:avLst/>
          </a:prstGeom>
          <a:solidFill>
            <a:srgbClr val="FFC00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/>
      <p:bldP spid="38928" grpId="0"/>
      <p:bldP spid="38929" grpId="0"/>
      <p:bldP spid="39" grpId="0"/>
      <p:bldP spid="40" grpId="0"/>
      <p:bldP spid="41" grpId="0"/>
      <p:bldP spid="46" grpId="0"/>
      <p:bldP spid="10" grpId="0" bldLvl="0" animBg="1"/>
      <p:bldP spid="13" grpId="0" bldLvl="0" animBg="1"/>
      <p:bldP spid="14" grpId="0" bldLvl="0" animBg="1"/>
      <p:bldP spid="15" grpId="0" bldLvl="0" animBg="1"/>
    </p:bldLst>
  </p:timing>
</p:sld>
</file>

<file path=ppt/theme/theme1.xml><?xml version="1.0" encoding="utf-8"?>
<a:theme xmlns:a="http://schemas.openxmlformats.org/drawingml/2006/main" name="Fireworks">
  <a:themeElements>
    <a:clrScheme name="">
      <a:dk1>
        <a:srgbClr val="000000"/>
      </a:dk1>
      <a:lt1>
        <a:srgbClr val="FFFFFF"/>
      </a:lt1>
      <a:dk2>
        <a:srgbClr val="993366"/>
      </a:dk2>
      <a:lt2>
        <a:srgbClr val="CCFFFF"/>
      </a:lt2>
      <a:accent1>
        <a:srgbClr val="CCECFF"/>
      </a:accent1>
      <a:accent2>
        <a:srgbClr val="FFFF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E5E589"/>
      </a:accent6>
      <a:hlink>
        <a:srgbClr val="FFCCFF"/>
      </a:hlink>
      <a:folHlink>
        <a:srgbClr val="FFCCCC"/>
      </a:folHlink>
    </a:clrScheme>
    <a:fontScheme name="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CAF00"/>
        </a:accent4>
        <a:accent5>
          <a:srgbClr val="FFC5AA"/>
        </a:accent5>
        <a:accent6>
          <a:srgbClr val="E5CA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FFFF"/>
        </a:dk1>
        <a:lt1>
          <a:srgbClr val="000066"/>
        </a:lt1>
        <a:dk2>
          <a:srgbClr val="00FFFF"/>
        </a:dk2>
        <a:lt2>
          <a:srgbClr val="0000A4"/>
        </a:lt2>
        <a:accent1>
          <a:srgbClr val="51B2E3"/>
        </a:accent1>
        <a:accent2>
          <a:srgbClr val="04E8AC"/>
        </a:accent2>
        <a:accent3>
          <a:srgbClr val="AAAAB9"/>
        </a:accent3>
        <a:accent4>
          <a:srgbClr val="AFDCDC"/>
        </a:accent4>
        <a:accent5>
          <a:srgbClr val="B3D5EE"/>
        </a:accent5>
        <a:accent6>
          <a:srgbClr val="03D09A"/>
        </a:accent6>
        <a:hlink>
          <a:srgbClr val="FF3399"/>
        </a:hlink>
        <a:folHlink>
          <a:srgbClr val="8F5F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9F237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E502CF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CC00"/>
        </a:dk1>
        <a:lt1>
          <a:srgbClr val="000000"/>
        </a:lt1>
        <a:dk2>
          <a:srgbClr val="FFFFFF"/>
        </a:dk2>
        <a:lt2>
          <a:srgbClr val="00603B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CAF00"/>
        </a:accent4>
        <a:accent5>
          <a:srgbClr val="AED0EB"/>
        </a:accent5>
        <a:accent6>
          <a:srgbClr val="05E115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FF6600"/>
        </a:lt2>
        <a:accent1>
          <a:srgbClr val="FF99FF"/>
        </a:accent1>
        <a:accent2>
          <a:srgbClr val="FFFF99"/>
        </a:accent2>
        <a:accent3>
          <a:srgbClr val="AAADB9"/>
        </a:accent3>
        <a:accent4>
          <a:srgbClr val="DCDCDC"/>
        </a:accent4>
        <a:accent5>
          <a:srgbClr val="FFCAFF"/>
        </a:accent5>
        <a:accent6>
          <a:srgbClr val="E5E589"/>
        </a:accent6>
        <a:hlink>
          <a:srgbClr val="FF3399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5E589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WPS 演示</Application>
  <PresentationFormat>在屏幕上显示</PresentationFormat>
  <Paragraphs>586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43</vt:i4>
      </vt:variant>
      <vt:variant>
        <vt:lpstr>幻灯片标题</vt:lpstr>
      </vt:variant>
      <vt:variant>
        <vt:i4>21</vt:i4>
      </vt:variant>
    </vt:vector>
  </HeadingPairs>
  <TitlesOfParts>
    <vt:vector size="80" baseType="lpstr">
      <vt:lpstr>Arial</vt:lpstr>
      <vt:lpstr>宋体</vt:lpstr>
      <vt:lpstr>Wingdings</vt:lpstr>
      <vt:lpstr>楷体_GB2312</vt:lpstr>
      <vt:lpstr>Arial Black</vt:lpstr>
      <vt:lpstr>Times New Roman</vt:lpstr>
      <vt:lpstr>楷体_GB2312</vt:lpstr>
      <vt:lpstr>黑体</vt:lpstr>
      <vt:lpstr>楷体</vt:lpstr>
      <vt:lpstr>华文楷体</vt:lpstr>
      <vt:lpstr>微软雅黑</vt:lpstr>
      <vt:lpstr>Arial Unicode MS</vt:lpstr>
      <vt:lpstr>新宋体</vt:lpstr>
      <vt:lpstr>Calibri</vt:lpstr>
      <vt:lpstr>Browallia New</vt:lpstr>
      <vt:lpstr>Fireworks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绿色圃中小学教育网www.lspjy.com</dc:title>
  <dc:creator>绿色圃中小学教育网www.lspjy.com</dc:creator>
  <cp:keywords>绿色圃中小学教育网www.lspjy.com</cp:keywords>
  <cp:lastModifiedBy>Administrator</cp:lastModifiedBy>
  <cp:revision>208</cp:revision>
  <dcterms:created xsi:type="dcterms:W3CDTF">2002-09-14T11:12:00Z</dcterms:created>
  <dcterms:modified xsi:type="dcterms:W3CDTF">2018-09-26T13:35:34Z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